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10"/>
  </p:notesMasterIdLst>
  <p:sldIdLst>
    <p:sldId id="256" r:id="rId3"/>
    <p:sldId id="257" r:id="rId4"/>
    <p:sldId id="259" r:id="rId5"/>
    <p:sldId id="260" r:id="rId6"/>
    <p:sldId id="261" r:id="rId7"/>
    <p:sldId id="262" r:id="rId8"/>
    <p:sldId id="258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 snapToGrid="0">
      <p:cViewPr>
        <p:scale>
          <a:sx n="76" d="100"/>
          <a:sy n="76" d="100"/>
        </p:scale>
        <p:origin x="-118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3C7E5181-4440-4D9B-BE91-6029B6DF4ECE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752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s-ES" noProof="0" smtClean="0"/>
              <a:t>Haga clic para modificar el estilo de título del patrón</a:t>
            </a:r>
            <a:endParaRPr lang="en-US" noProof="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s-ES" noProof="0" smtClean="0"/>
              <a:t>Haga clic para modificar el estilo de subtítulo del patrón</a:t>
            </a:r>
            <a:endParaRPr lang="en-US" noProof="0" smtClean="0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DF5CBB3-05A2-442F-90C3-5F4ED4110B09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5ED602-F53E-4D6D-B9A4-5488937E32C5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202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2142C5-EF89-4F6F-BFD1-332EAC2F9F0C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5253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1ECF56C-57D4-4D44-9F41-6868FB009603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983458-41C0-4E29-AA1B-D45D84E25CFF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870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DEFF01-AED0-42AE-A8BC-818263C00F28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0572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8B819E-73E7-4022-8EBC-4C7278B3BEC4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5292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5C86CA-2372-4D9C-9D90-15276B222541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3891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EAD257-8891-4F0C-8B1F-6D3076F40089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1898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A460CF-8A1B-4A36-895C-4C8E4D0EAF1D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53253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89794C-0FE8-4377-A949-BFAD3CCC5811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848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A35EFF-EAD2-434F-8C5E-075EA14ED60D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5672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FD1AA6-02D1-4758-917D-306A28F44489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5910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AAB1F6-D18D-4C1C-B298-24D3566DD929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4568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5972E1-0FDA-4439-BA1B-A686C15B53FA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28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A01FF2-6C4E-4CAA-88E6-3440D039A8E1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944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C92E12-A74C-4B5B-A469-6B00649A18DD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959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D118B0-36DD-4A25-9AB6-10E095983F7A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091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04E3F1-4026-4686-A444-EB19581B0CB5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838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F497EC-5922-4A07-BDF3-F8DF1D6B0213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710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4221D5-C467-46B7-9983-1538215282BB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181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695CE6-6C38-4915-A3FE-3D7F05017DEA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108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AAE42F54-0CCD-4064-AF42-1946353F4811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AA1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n-US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5A282EFB-180E-4563-8480-35F7A83248AC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First Aid Kit</a:t>
            </a:r>
            <a:endParaRPr lang="es-MX" dirty="0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defRPr/>
            </a:pPr>
            <a:r>
              <a:rPr lang="en-US" dirty="0">
                <a:latin typeface="Arial" charset="0"/>
                <a:cs typeface="Arial" charset="0"/>
              </a:rPr>
              <a:t>UNACHI</a:t>
            </a:r>
          </a:p>
          <a:p>
            <a:pPr algn="ctr">
              <a:defRPr/>
            </a:pPr>
            <a:r>
              <a:rPr lang="en-US" dirty="0">
                <a:latin typeface="Arial" charset="0"/>
                <a:cs typeface="Arial" charset="0"/>
              </a:rPr>
              <a:t>2011</a:t>
            </a:r>
          </a:p>
          <a:p>
            <a:pPr algn="ctr">
              <a:defRPr/>
            </a:pPr>
            <a:r>
              <a:rPr lang="en-US" dirty="0">
                <a:latin typeface="Arial" charset="0"/>
                <a:cs typeface="Arial" charset="0"/>
              </a:rPr>
              <a:t>NURSING</a:t>
            </a:r>
          </a:p>
          <a:p>
            <a:endParaRPr lang="es-MX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First Aid Kit</a:t>
            </a:r>
            <a:br>
              <a:rPr lang="en-US" dirty="0" smtClean="0"/>
            </a:br>
            <a:r>
              <a:rPr lang="en-US" dirty="0" smtClean="0"/>
              <a:t>Content</a:t>
            </a:r>
            <a:endParaRPr lang="es-MX" dirty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06514" y="886216"/>
            <a:ext cx="6326187" cy="4525963"/>
          </a:xfrm>
        </p:spPr>
        <p:txBody>
          <a:bodyPr/>
          <a:lstStyle/>
          <a:p>
            <a:pPr marL="0" indent="0">
              <a:buNone/>
              <a:defRPr/>
            </a:pPr>
            <a:endParaRPr lang="en-US" dirty="0" smtClean="0"/>
          </a:p>
          <a:p>
            <a:pPr marL="514350" indent="-514350">
              <a:buFont typeface="+mj-lt"/>
              <a:buAutoNum type="romanUcPeriod"/>
              <a:defRPr/>
            </a:pPr>
            <a:r>
              <a:rPr lang="en-US" dirty="0" smtClean="0"/>
              <a:t>General</a:t>
            </a:r>
          </a:p>
          <a:p>
            <a:pPr marL="514350" indent="-514350">
              <a:buFont typeface="+mj-lt"/>
              <a:buAutoNum type="romanUcPeriod"/>
              <a:defRPr/>
            </a:pPr>
            <a:r>
              <a:rPr lang="en-US" dirty="0" smtClean="0"/>
              <a:t>Airway</a:t>
            </a:r>
            <a:r>
              <a:rPr lang="en-US" dirty="0"/>
              <a:t>, Breathing and Circulation</a:t>
            </a:r>
          </a:p>
          <a:p>
            <a:pPr marL="514350" indent="-514350">
              <a:buFont typeface="+mj-lt"/>
              <a:buAutoNum type="romanUcPeriod"/>
              <a:defRPr/>
            </a:pPr>
            <a:r>
              <a:rPr lang="en-US" dirty="0"/>
              <a:t>A</a:t>
            </a:r>
            <a:r>
              <a:rPr lang="en-US" dirty="0" smtClean="0"/>
              <a:t>dvanced </a:t>
            </a:r>
            <a:r>
              <a:rPr lang="en-US" dirty="0"/>
              <a:t>first aid Kits </a:t>
            </a:r>
          </a:p>
          <a:p>
            <a:pPr marL="514350" indent="-514350">
              <a:buFont typeface="+mj-lt"/>
              <a:buAutoNum type="romanUcPeriod"/>
              <a:defRPr/>
            </a:pPr>
            <a:r>
              <a:rPr lang="en-US" dirty="0"/>
              <a:t>Trauma </a:t>
            </a:r>
            <a:r>
              <a:rPr lang="en-US" dirty="0" smtClean="0"/>
              <a:t>Injuries</a:t>
            </a:r>
            <a:endParaRPr lang="en-US" dirty="0"/>
          </a:p>
          <a:p>
            <a:pPr marL="514350" indent="-514350">
              <a:buFont typeface="+mj-lt"/>
              <a:buAutoNum type="romanUcPeriod"/>
              <a:defRPr/>
            </a:pPr>
            <a:r>
              <a:rPr lang="en-US" dirty="0" smtClean="0"/>
              <a:t>Personal </a:t>
            </a:r>
            <a:r>
              <a:rPr lang="en-US" dirty="0"/>
              <a:t>Protective Equipment</a:t>
            </a:r>
          </a:p>
          <a:p>
            <a:pPr marL="514350" indent="-514350">
              <a:buFont typeface="+mj-lt"/>
              <a:buAutoNum type="romanUcPeriod"/>
              <a:defRPr/>
            </a:pPr>
            <a:r>
              <a:rPr lang="en-US" dirty="0"/>
              <a:t>Instruments and Equipment</a:t>
            </a:r>
          </a:p>
          <a:p>
            <a:pPr marL="514350" indent="-514350">
              <a:buFont typeface="+mj-lt"/>
              <a:buAutoNum type="romanUcPeriod"/>
              <a:defRPr/>
            </a:pPr>
            <a:r>
              <a:rPr lang="en-US" dirty="0" smtClean="0"/>
              <a:t>Medication</a:t>
            </a:r>
          </a:p>
          <a:p>
            <a:pPr marL="457200" indent="-457200">
              <a:buAutoNum type="alphaLcPeriod"/>
              <a:defRPr/>
            </a:pPr>
            <a:r>
              <a:rPr lang="en-US" dirty="0" smtClean="0"/>
              <a:t>Life Saving</a:t>
            </a:r>
          </a:p>
          <a:p>
            <a:pPr marL="457200" indent="-457200">
              <a:buAutoNum type="alphaLcPeriod"/>
              <a:defRPr/>
            </a:pPr>
            <a:r>
              <a:rPr lang="en-US" dirty="0" smtClean="0"/>
              <a:t>Pain Killers</a:t>
            </a:r>
          </a:p>
          <a:p>
            <a:pPr marL="457200" indent="-457200">
              <a:buAutoNum type="alphaLcPeriod"/>
              <a:defRPr/>
            </a:pPr>
            <a:r>
              <a:rPr lang="en-US" dirty="0" smtClean="0"/>
              <a:t>Symptomatic Relief</a:t>
            </a:r>
          </a:p>
          <a:p>
            <a:pPr marL="457200" indent="-457200">
              <a:buAutoNum type="alphaLcPeriod"/>
              <a:defRPr/>
            </a:pPr>
            <a:r>
              <a:rPr lang="en-US" dirty="0" smtClean="0"/>
              <a:t>Poison Treatments</a:t>
            </a:r>
          </a:p>
          <a:p>
            <a:pPr marL="457200" indent="-457200">
              <a:buAutoNum type="alphaLcPeriod"/>
              <a:defRPr/>
            </a:pPr>
            <a:r>
              <a:rPr lang="en-US" dirty="0" smtClean="0"/>
              <a:t>Topical Medications</a:t>
            </a:r>
            <a:endParaRPr lang="en-US" dirty="0"/>
          </a:p>
          <a:p>
            <a:pPr marL="0" indent="0">
              <a:buNone/>
            </a:pPr>
            <a:endParaRPr lang="es-MX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General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s-ES" dirty="0" err="1" smtClean="0"/>
              <a:t>First</a:t>
            </a:r>
            <a:r>
              <a:rPr lang="es-ES" dirty="0" smtClean="0"/>
              <a:t> </a:t>
            </a:r>
            <a:r>
              <a:rPr lang="es-ES" dirty="0" err="1" smtClean="0"/>
              <a:t>Aid</a:t>
            </a:r>
            <a:r>
              <a:rPr lang="es-ES" dirty="0" smtClean="0"/>
              <a:t> Kit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21714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General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267212" y="1600200"/>
            <a:ext cx="6752964" cy="4525963"/>
          </a:xfrm>
        </p:spPr>
        <p:txBody>
          <a:bodyPr/>
          <a:lstStyle/>
          <a:p>
            <a:pPr marL="0" lvl="0" indent="0" algn="ctr">
              <a:buNone/>
            </a:pPr>
            <a:r>
              <a:rPr lang="es-ES" dirty="0" err="1"/>
              <a:t>The</a:t>
            </a:r>
            <a:r>
              <a:rPr lang="es-ES" dirty="0"/>
              <a:t> International </a:t>
            </a:r>
            <a:r>
              <a:rPr lang="es-ES" dirty="0" err="1"/>
              <a:t>Organization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Standardization</a:t>
            </a:r>
            <a:r>
              <a:rPr lang="es-ES" dirty="0"/>
              <a:t> (ISO) Symbol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15636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General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es-ES" dirty="0" err="1"/>
              <a:t>The</a:t>
            </a:r>
            <a:r>
              <a:rPr lang="es-ES" dirty="0"/>
              <a:t> International </a:t>
            </a:r>
            <a:r>
              <a:rPr lang="es-ES" dirty="0" err="1"/>
              <a:t>Committee</a:t>
            </a:r>
            <a:r>
              <a:rPr lang="es-ES" dirty="0"/>
              <a:t> of </a:t>
            </a:r>
            <a:r>
              <a:rPr lang="es-ES" dirty="0" err="1"/>
              <a:t>the</a:t>
            </a:r>
            <a:r>
              <a:rPr lang="es-ES" dirty="0"/>
              <a:t> Red Cross Symbol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604601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General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es-ES" dirty="0" err="1"/>
              <a:t>Star</a:t>
            </a:r>
            <a:r>
              <a:rPr lang="es-ES" dirty="0"/>
              <a:t> of </a:t>
            </a:r>
            <a:r>
              <a:rPr lang="es-ES" dirty="0" err="1"/>
              <a:t>Life</a:t>
            </a:r>
            <a:r>
              <a:rPr lang="es-ES" dirty="0"/>
              <a:t> Symbol</a:t>
            </a:r>
            <a:r>
              <a:rPr lang="es-MX" dirty="0"/>
              <a:t> 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88050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157071" y="163839"/>
            <a:ext cx="7313612" cy="662879"/>
          </a:xfrm>
        </p:spPr>
        <p:txBody>
          <a:bodyPr/>
          <a:lstStyle/>
          <a:p>
            <a:pPr algn="ctr"/>
            <a:r>
              <a:rPr lang="en-US" dirty="0" smtClean="0"/>
              <a:t>Airway</a:t>
            </a:r>
            <a:r>
              <a:rPr lang="en-US" dirty="0" smtClean="0"/>
              <a:t>, Breathing and Circulation</a:t>
            </a:r>
            <a:endParaRPr lang="es-MX" dirty="0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127342" y="3899857"/>
            <a:ext cx="7819327" cy="1752600"/>
          </a:xfrm>
        </p:spPr>
        <p:txBody>
          <a:bodyPr/>
          <a:lstStyle/>
          <a:p>
            <a:pPr algn="ctr"/>
            <a:r>
              <a:rPr lang="en-US" b="1" dirty="0" smtClean="0"/>
              <a:t>Pocket mask</a:t>
            </a:r>
            <a:r>
              <a:rPr lang="en-US" dirty="0" smtClean="0"/>
              <a:t>, or </a:t>
            </a:r>
            <a:r>
              <a:rPr lang="en-US" b="1" dirty="0" smtClean="0"/>
              <a:t>pocket face mask</a:t>
            </a:r>
            <a:r>
              <a:rPr lang="en-US" dirty="0" smtClean="0"/>
              <a:t> or </a:t>
            </a:r>
            <a:r>
              <a:rPr lang="en-US" b="1" dirty="0" smtClean="0"/>
              <a:t>CPR </a:t>
            </a:r>
            <a:r>
              <a:rPr lang="en-US" b="1" dirty="0" smtClean="0"/>
              <a:t>mask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/>
              <a:t>D</a:t>
            </a:r>
            <a:r>
              <a:rPr lang="en-US" dirty="0" smtClean="0"/>
              <a:t>evice </a:t>
            </a:r>
            <a:r>
              <a:rPr lang="en-US" dirty="0" smtClean="0"/>
              <a:t>used to safely deliver rescue breaths during a cardiac arrest or respiratory arrest. </a:t>
            </a:r>
            <a:endParaRPr lang="en-US" dirty="0" smtClean="0"/>
          </a:p>
          <a:p>
            <a:endParaRPr lang="en-US" sz="1200" b="1" dirty="0"/>
          </a:p>
          <a:p>
            <a:r>
              <a:rPr lang="en-US" sz="1200" b="1" dirty="0" smtClean="0"/>
              <a:t>(</a:t>
            </a:r>
            <a:r>
              <a:rPr lang="en-US" sz="1200" b="1" dirty="0" err="1" smtClean="0"/>
              <a:t>Mascarilla</a:t>
            </a:r>
            <a:r>
              <a:rPr lang="en-US" sz="1200" b="1" dirty="0" smtClean="0"/>
              <a:t>)</a:t>
            </a:r>
            <a:endParaRPr lang="es-ES" sz="1200" b="1" dirty="0" smtClean="0"/>
          </a:p>
          <a:p>
            <a:endParaRPr lang="es-MX" dirty="0"/>
          </a:p>
        </p:txBody>
      </p:sp>
      <p:pic>
        <p:nvPicPr>
          <p:cNvPr id="6" name="Picture 2" descr="File:CPR mask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1933" y="858903"/>
            <a:ext cx="4321175" cy="299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med_0115_slide">
  <a:themeElements>
    <a:clrScheme name="Tema de Office 2">
      <a:dk1>
        <a:srgbClr val="000000"/>
      </a:dk1>
      <a:lt1>
        <a:srgbClr val="FF99FF"/>
      </a:lt1>
      <a:dk2>
        <a:srgbClr val="000000"/>
      </a:dk2>
      <a:lt2>
        <a:srgbClr val="CCCCCC"/>
      </a:lt2>
      <a:accent1>
        <a:srgbClr val="552E99"/>
      </a:accent1>
      <a:accent2>
        <a:srgbClr val="992643"/>
      </a:accent2>
      <a:accent3>
        <a:srgbClr val="FFCAFF"/>
      </a:accent3>
      <a:accent4>
        <a:srgbClr val="000000"/>
      </a:accent4>
      <a:accent5>
        <a:srgbClr val="B4ADCA"/>
      </a:accent5>
      <a:accent6>
        <a:srgbClr val="8A213C"/>
      </a:accent6>
      <a:hlink>
        <a:srgbClr val="263780"/>
      </a:hlink>
      <a:folHlink>
        <a:srgbClr val="6E006E"/>
      </a:folHlink>
    </a:clrScheme>
    <a:fontScheme name="Tema de Offic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Tema de Office 1">
        <a:dk1>
          <a:srgbClr val="000000"/>
        </a:dk1>
        <a:lt1>
          <a:srgbClr val="FF99FF"/>
        </a:lt1>
        <a:dk2>
          <a:srgbClr val="000000"/>
        </a:dk2>
        <a:lt2>
          <a:srgbClr val="CCCCCC"/>
        </a:lt2>
        <a:accent1>
          <a:srgbClr val="991F99"/>
        </a:accent1>
        <a:accent2>
          <a:srgbClr val="852185"/>
        </a:accent2>
        <a:accent3>
          <a:srgbClr val="FFCAFF"/>
        </a:accent3>
        <a:accent4>
          <a:srgbClr val="000000"/>
        </a:accent4>
        <a:accent5>
          <a:srgbClr val="CAABCA"/>
        </a:accent5>
        <a:accent6>
          <a:srgbClr val="781D78"/>
        </a:accent6>
        <a:hlink>
          <a:srgbClr val="730B73"/>
        </a:hlink>
        <a:folHlink>
          <a:srgbClr val="661A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2">
        <a:dk1>
          <a:srgbClr val="000000"/>
        </a:dk1>
        <a:lt1>
          <a:srgbClr val="FF99FF"/>
        </a:lt1>
        <a:dk2>
          <a:srgbClr val="000000"/>
        </a:dk2>
        <a:lt2>
          <a:srgbClr val="CCCCCC"/>
        </a:lt2>
        <a:accent1>
          <a:srgbClr val="552E99"/>
        </a:accent1>
        <a:accent2>
          <a:srgbClr val="992643"/>
        </a:accent2>
        <a:accent3>
          <a:srgbClr val="FFCAFF"/>
        </a:accent3>
        <a:accent4>
          <a:srgbClr val="000000"/>
        </a:accent4>
        <a:accent5>
          <a:srgbClr val="B4ADCA"/>
        </a:accent5>
        <a:accent6>
          <a:srgbClr val="8A213C"/>
        </a:accent6>
        <a:hlink>
          <a:srgbClr val="263780"/>
        </a:hlink>
        <a:folHlink>
          <a:srgbClr val="6E00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3">
        <a:dk1>
          <a:srgbClr val="000000"/>
        </a:dk1>
        <a:lt1>
          <a:srgbClr val="FF99FF"/>
        </a:lt1>
        <a:dk2>
          <a:srgbClr val="000000"/>
        </a:dk2>
        <a:lt2>
          <a:srgbClr val="CCCCCC"/>
        </a:lt2>
        <a:accent1>
          <a:srgbClr val="457322"/>
        </a:accent1>
        <a:accent2>
          <a:srgbClr val="800080"/>
        </a:accent2>
        <a:accent3>
          <a:srgbClr val="FFCAFF"/>
        </a:accent3>
        <a:accent4>
          <a:srgbClr val="000000"/>
        </a:accent4>
        <a:accent5>
          <a:srgbClr val="B0BCAB"/>
        </a:accent5>
        <a:accent6>
          <a:srgbClr val="730073"/>
        </a:accent6>
        <a:hlink>
          <a:srgbClr val="005947"/>
        </a:hlink>
        <a:folHlink>
          <a:srgbClr val="59500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4">
        <a:dk1>
          <a:srgbClr val="000000"/>
        </a:dk1>
        <a:lt1>
          <a:srgbClr val="FF99FF"/>
        </a:lt1>
        <a:dk2>
          <a:srgbClr val="000000"/>
        </a:dk2>
        <a:lt2>
          <a:srgbClr val="CCCCCC"/>
        </a:lt2>
        <a:accent1>
          <a:srgbClr val="5E6600"/>
        </a:accent1>
        <a:accent2>
          <a:srgbClr val="8C4B0E"/>
        </a:accent2>
        <a:accent3>
          <a:srgbClr val="FFCAFF"/>
        </a:accent3>
        <a:accent4>
          <a:srgbClr val="000000"/>
        </a:accent4>
        <a:accent5>
          <a:srgbClr val="B6B8AA"/>
        </a:accent5>
        <a:accent6>
          <a:srgbClr val="7E430C"/>
        </a:accent6>
        <a:hlink>
          <a:srgbClr val="00446E"/>
        </a:hlink>
        <a:folHlink>
          <a:srgbClr val="7300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991F99"/>
        </a:accent1>
        <a:accent2>
          <a:srgbClr val="852185"/>
        </a:accent2>
        <a:accent3>
          <a:srgbClr val="FFFFFF"/>
        </a:accent3>
        <a:accent4>
          <a:srgbClr val="000000"/>
        </a:accent4>
        <a:accent5>
          <a:srgbClr val="CAABCA"/>
        </a:accent5>
        <a:accent6>
          <a:srgbClr val="781D78"/>
        </a:accent6>
        <a:hlink>
          <a:srgbClr val="730B73"/>
        </a:hlink>
        <a:folHlink>
          <a:srgbClr val="661A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552E99"/>
        </a:accent1>
        <a:accent2>
          <a:srgbClr val="992643"/>
        </a:accent2>
        <a:accent3>
          <a:srgbClr val="FFFFFF"/>
        </a:accent3>
        <a:accent4>
          <a:srgbClr val="000000"/>
        </a:accent4>
        <a:accent5>
          <a:srgbClr val="B4ADCA"/>
        </a:accent5>
        <a:accent6>
          <a:srgbClr val="8A213C"/>
        </a:accent6>
        <a:hlink>
          <a:srgbClr val="263780"/>
        </a:hlink>
        <a:folHlink>
          <a:srgbClr val="6E00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457322"/>
        </a:accent1>
        <a:accent2>
          <a:srgbClr val="800080"/>
        </a:accent2>
        <a:accent3>
          <a:srgbClr val="FFFFFF"/>
        </a:accent3>
        <a:accent4>
          <a:srgbClr val="000000"/>
        </a:accent4>
        <a:accent5>
          <a:srgbClr val="B0BCAB"/>
        </a:accent5>
        <a:accent6>
          <a:srgbClr val="730073"/>
        </a:accent6>
        <a:hlink>
          <a:srgbClr val="005947"/>
        </a:hlink>
        <a:folHlink>
          <a:srgbClr val="59500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5E6600"/>
        </a:accent1>
        <a:accent2>
          <a:srgbClr val="8C4B0E"/>
        </a:accent2>
        <a:accent3>
          <a:srgbClr val="FFFFFF"/>
        </a:accent3>
        <a:accent4>
          <a:srgbClr val="000000"/>
        </a:accent4>
        <a:accent5>
          <a:srgbClr val="B6B8AA"/>
        </a:accent5>
        <a:accent6>
          <a:srgbClr val="7E430C"/>
        </a:accent6>
        <a:hlink>
          <a:srgbClr val="00446E"/>
        </a:hlink>
        <a:folHlink>
          <a:srgbClr val="73007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FF99FF"/>
      </a:lt1>
      <a:dk2>
        <a:srgbClr val="000000"/>
      </a:dk2>
      <a:lt2>
        <a:srgbClr val="CCCCCC"/>
      </a:lt2>
      <a:accent1>
        <a:srgbClr val="552E99"/>
      </a:accent1>
      <a:accent2>
        <a:srgbClr val="992643"/>
      </a:accent2>
      <a:accent3>
        <a:srgbClr val="FFCAFF"/>
      </a:accent3>
      <a:accent4>
        <a:srgbClr val="000000"/>
      </a:accent4>
      <a:accent5>
        <a:srgbClr val="B4ADCA"/>
      </a:accent5>
      <a:accent6>
        <a:srgbClr val="8A213C"/>
      </a:accent6>
      <a:hlink>
        <a:srgbClr val="263780"/>
      </a:hlink>
      <a:folHlink>
        <a:srgbClr val="6E006E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99FF"/>
        </a:lt1>
        <a:dk2>
          <a:srgbClr val="000000"/>
        </a:dk2>
        <a:lt2>
          <a:srgbClr val="CCCCCC"/>
        </a:lt2>
        <a:accent1>
          <a:srgbClr val="991F99"/>
        </a:accent1>
        <a:accent2>
          <a:srgbClr val="852185"/>
        </a:accent2>
        <a:accent3>
          <a:srgbClr val="FFCAFF"/>
        </a:accent3>
        <a:accent4>
          <a:srgbClr val="000000"/>
        </a:accent4>
        <a:accent5>
          <a:srgbClr val="CAABCA"/>
        </a:accent5>
        <a:accent6>
          <a:srgbClr val="781D78"/>
        </a:accent6>
        <a:hlink>
          <a:srgbClr val="730B73"/>
        </a:hlink>
        <a:folHlink>
          <a:srgbClr val="661A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99FF"/>
        </a:lt1>
        <a:dk2>
          <a:srgbClr val="000000"/>
        </a:dk2>
        <a:lt2>
          <a:srgbClr val="CCCCCC"/>
        </a:lt2>
        <a:accent1>
          <a:srgbClr val="552E99"/>
        </a:accent1>
        <a:accent2>
          <a:srgbClr val="992643"/>
        </a:accent2>
        <a:accent3>
          <a:srgbClr val="FFCAFF"/>
        </a:accent3>
        <a:accent4>
          <a:srgbClr val="000000"/>
        </a:accent4>
        <a:accent5>
          <a:srgbClr val="B4ADCA"/>
        </a:accent5>
        <a:accent6>
          <a:srgbClr val="8A213C"/>
        </a:accent6>
        <a:hlink>
          <a:srgbClr val="263780"/>
        </a:hlink>
        <a:folHlink>
          <a:srgbClr val="6E00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99FF"/>
        </a:lt1>
        <a:dk2>
          <a:srgbClr val="000000"/>
        </a:dk2>
        <a:lt2>
          <a:srgbClr val="CCCCCC"/>
        </a:lt2>
        <a:accent1>
          <a:srgbClr val="457322"/>
        </a:accent1>
        <a:accent2>
          <a:srgbClr val="800080"/>
        </a:accent2>
        <a:accent3>
          <a:srgbClr val="FFCAFF"/>
        </a:accent3>
        <a:accent4>
          <a:srgbClr val="000000"/>
        </a:accent4>
        <a:accent5>
          <a:srgbClr val="B0BCAB"/>
        </a:accent5>
        <a:accent6>
          <a:srgbClr val="730073"/>
        </a:accent6>
        <a:hlink>
          <a:srgbClr val="005947"/>
        </a:hlink>
        <a:folHlink>
          <a:srgbClr val="59500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99FF"/>
        </a:lt1>
        <a:dk2>
          <a:srgbClr val="000000"/>
        </a:dk2>
        <a:lt2>
          <a:srgbClr val="CCCCCC"/>
        </a:lt2>
        <a:accent1>
          <a:srgbClr val="5E6600"/>
        </a:accent1>
        <a:accent2>
          <a:srgbClr val="8C4B0E"/>
        </a:accent2>
        <a:accent3>
          <a:srgbClr val="FFCAFF"/>
        </a:accent3>
        <a:accent4>
          <a:srgbClr val="000000"/>
        </a:accent4>
        <a:accent5>
          <a:srgbClr val="B6B8AA"/>
        </a:accent5>
        <a:accent6>
          <a:srgbClr val="7E430C"/>
        </a:accent6>
        <a:hlink>
          <a:srgbClr val="00446E"/>
        </a:hlink>
        <a:folHlink>
          <a:srgbClr val="7300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991F99"/>
        </a:accent1>
        <a:accent2>
          <a:srgbClr val="852185"/>
        </a:accent2>
        <a:accent3>
          <a:srgbClr val="FFFFFF"/>
        </a:accent3>
        <a:accent4>
          <a:srgbClr val="000000"/>
        </a:accent4>
        <a:accent5>
          <a:srgbClr val="CAABCA"/>
        </a:accent5>
        <a:accent6>
          <a:srgbClr val="781D78"/>
        </a:accent6>
        <a:hlink>
          <a:srgbClr val="730B73"/>
        </a:hlink>
        <a:folHlink>
          <a:srgbClr val="661A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552E99"/>
        </a:accent1>
        <a:accent2>
          <a:srgbClr val="992643"/>
        </a:accent2>
        <a:accent3>
          <a:srgbClr val="FFFFFF"/>
        </a:accent3>
        <a:accent4>
          <a:srgbClr val="000000"/>
        </a:accent4>
        <a:accent5>
          <a:srgbClr val="B4ADCA"/>
        </a:accent5>
        <a:accent6>
          <a:srgbClr val="8A213C"/>
        </a:accent6>
        <a:hlink>
          <a:srgbClr val="263780"/>
        </a:hlink>
        <a:folHlink>
          <a:srgbClr val="6E00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457322"/>
        </a:accent1>
        <a:accent2>
          <a:srgbClr val="800080"/>
        </a:accent2>
        <a:accent3>
          <a:srgbClr val="FFFFFF"/>
        </a:accent3>
        <a:accent4>
          <a:srgbClr val="000000"/>
        </a:accent4>
        <a:accent5>
          <a:srgbClr val="B0BCAB"/>
        </a:accent5>
        <a:accent6>
          <a:srgbClr val="730073"/>
        </a:accent6>
        <a:hlink>
          <a:srgbClr val="005947"/>
        </a:hlink>
        <a:folHlink>
          <a:srgbClr val="59500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5E6600"/>
        </a:accent1>
        <a:accent2>
          <a:srgbClr val="8C4B0E"/>
        </a:accent2>
        <a:accent3>
          <a:srgbClr val="FFFFFF"/>
        </a:accent3>
        <a:accent4>
          <a:srgbClr val="000000"/>
        </a:accent4>
        <a:accent5>
          <a:srgbClr val="B6B8AA"/>
        </a:accent5>
        <a:accent6>
          <a:srgbClr val="7E430C"/>
        </a:accent6>
        <a:hlink>
          <a:srgbClr val="00446E"/>
        </a:hlink>
        <a:folHlink>
          <a:srgbClr val="73007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med_0115_slide</Template>
  <TotalTime>14</TotalTime>
  <Words>75</Words>
  <Application>Microsoft Office PowerPoint</Application>
  <PresentationFormat>Presentación en pantalla (4:3)</PresentationFormat>
  <Paragraphs>31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7</vt:i4>
      </vt:variant>
    </vt:vector>
  </HeadingPairs>
  <TitlesOfParts>
    <vt:vector size="9" baseType="lpstr">
      <vt:lpstr>med_0115_slide</vt:lpstr>
      <vt:lpstr>1_Default Design</vt:lpstr>
      <vt:lpstr>First Aid Kit</vt:lpstr>
      <vt:lpstr>First Aid Kit Content</vt:lpstr>
      <vt:lpstr>General</vt:lpstr>
      <vt:lpstr>General</vt:lpstr>
      <vt:lpstr>General</vt:lpstr>
      <vt:lpstr>General</vt:lpstr>
      <vt:lpstr>Airway, Breathing and Circulation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 Aid Kit</dc:title>
  <dc:creator>Marisol Barraza</dc:creator>
  <cp:lastModifiedBy>Marisol Barraza</cp:lastModifiedBy>
  <cp:revision>2</cp:revision>
  <dcterms:created xsi:type="dcterms:W3CDTF">2011-09-06T20:02:17Z</dcterms:created>
  <dcterms:modified xsi:type="dcterms:W3CDTF">2011-10-11T18:39:56Z</dcterms:modified>
</cp:coreProperties>
</file>