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57" r:id="rId5"/>
    <p:sldId id="263" r:id="rId6"/>
    <p:sldId id="262" r:id="rId7"/>
    <p:sldId id="261" r:id="rId8"/>
    <p:sldId id="260" r:id="rId9"/>
    <p:sldId id="258" r:id="rId10"/>
    <p:sldId id="264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07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821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251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83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824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72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545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75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09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857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71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864EC-6624-412B-A0D5-933F86EEC9C2}" type="datetimeFigureOut">
              <a:rPr lang="es-CL" smtClean="0"/>
              <a:t>20-05-2011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DC847-71FF-475A-B2A0-B1B80E8CB4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6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51473"/>
            <a:ext cx="85552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9000" dirty="0" smtClean="0"/>
              <a:t>NEOPLASTICISMO</a:t>
            </a:r>
            <a:endParaRPr lang="es-CL" sz="9000" dirty="0"/>
          </a:p>
        </p:txBody>
      </p:sp>
    </p:spTree>
    <p:extLst>
      <p:ext uri="{BB962C8B-B14F-4D97-AF65-F5344CB8AC3E}">
        <p14:creationId xmlns:p14="http://schemas.microsoft.com/office/powerpoint/2010/main" val="48645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nancy peña\Desktop\Untitled - Paul Kl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16931"/>
            <a:ext cx="8316416" cy="695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084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ancy peña\Desktop\mondrian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312" y="37977"/>
            <a:ext cx="6192688" cy="683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 rot="16200000">
            <a:off x="-2298664" y="2869500"/>
            <a:ext cx="641393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7000" b="1" dirty="0" smtClean="0"/>
              <a:t>PIET MONDRIAN</a:t>
            </a:r>
            <a:endParaRPr lang="es-CL" sz="7000" b="1" dirty="0"/>
          </a:p>
        </p:txBody>
      </p:sp>
    </p:spTree>
    <p:extLst>
      <p:ext uri="{BB962C8B-B14F-4D97-AF65-F5344CB8AC3E}">
        <p14:creationId xmlns:p14="http://schemas.microsoft.com/office/powerpoint/2010/main" val="67663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Users\nancy peña\Desktop\piet_mondrian_tableau_11_1921-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793" y="-86859"/>
            <a:ext cx="6016551" cy="690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33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C:\Users\nancy peña\Desktop\mondr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-48634"/>
            <a:ext cx="6048672" cy="717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59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nancy peña\Desktop\theo_van_doesburg_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256" y="2819"/>
            <a:ext cx="6696744" cy="687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 rot="16200000">
            <a:off x="-1869763" y="3011558"/>
            <a:ext cx="60754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5000" b="1" dirty="0" smtClean="0"/>
              <a:t>THEO VAN DOESBURG</a:t>
            </a:r>
            <a:endParaRPr lang="es-CL" sz="5000" b="1" dirty="0"/>
          </a:p>
        </p:txBody>
      </p:sp>
    </p:spTree>
    <p:extLst>
      <p:ext uri="{BB962C8B-B14F-4D97-AF65-F5344CB8AC3E}">
        <p14:creationId xmlns:p14="http://schemas.microsoft.com/office/powerpoint/2010/main" val="198639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nancy peña\Desktop\1917-theo-van-doesbur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917"/>
            <a:ext cx="4680520" cy="683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21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nancy peña\Desktop\c2951-doesburg-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-459432"/>
            <a:ext cx="11432922" cy="836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77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nancy peña\Desktop\Paul-Klee-Untitled--1914-1654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121" y="0"/>
            <a:ext cx="6480720" cy="682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 rot="16200000">
            <a:off x="-536227" y="2826128"/>
            <a:ext cx="404540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7000" b="1" dirty="0" smtClean="0"/>
              <a:t>PAUL KLEE</a:t>
            </a:r>
            <a:endParaRPr lang="es-CL" sz="7000" b="1" dirty="0"/>
          </a:p>
        </p:txBody>
      </p:sp>
    </p:spTree>
    <p:extLst>
      <p:ext uri="{BB962C8B-B14F-4D97-AF65-F5344CB8AC3E}">
        <p14:creationId xmlns:p14="http://schemas.microsoft.com/office/powerpoint/2010/main" val="1949457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nancy peña\Desktop\paul_klee_19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0"/>
            <a:ext cx="6696744" cy="686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522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8</Words>
  <Application>Microsoft Office PowerPoint</Application>
  <PresentationFormat>Presentación en pantalla (4:3)</PresentationFormat>
  <Paragraphs>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3</cp:revision>
  <dcterms:created xsi:type="dcterms:W3CDTF">2011-05-20T13:58:59Z</dcterms:created>
  <dcterms:modified xsi:type="dcterms:W3CDTF">2011-05-20T17:13:50Z</dcterms:modified>
</cp:coreProperties>
</file>