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939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532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422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180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24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314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597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456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189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66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43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1052-F0DF-4B20-9846-3F8F0A15BD0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4C5D8-E400-469C-80D0-0D2EE6472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59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ncy peña\Desktop\malevic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5501"/>
            <a:ext cx="5184576" cy="683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 rot="16200000">
            <a:off x="-957908" y="3034519"/>
            <a:ext cx="531427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5000" dirty="0" smtClean="0"/>
              <a:t>KASIMIR MALEVICH</a:t>
            </a:r>
            <a:endParaRPr lang="es-CL" sz="5000" dirty="0"/>
          </a:p>
        </p:txBody>
      </p:sp>
    </p:spTree>
    <p:extLst>
      <p:ext uri="{BB962C8B-B14F-4D97-AF65-F5344CB8AC3E}">
        <p14:creationId xmlns:p14="http://schemas.microsoft.com/office/powerpoint/2010/main" val="410840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nancy peña\Desktop\malevic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829" y="-32547"/>
            <a:ext cx="6819798" cy="68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23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ancy peña\Desktop\Mal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65091"/>
            <a:ext cx="6081225" cy="6923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986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nancy peña\Desktop\Malevi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-491846"/>
            <a:ext cx="5328592" cy="845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650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nancy peña\Desktop\malevic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-387424"/>
            <a:ext cx="5688632" cy="758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408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Presentación en pantalla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1</cp:revision>
  <dcterms:created xsi:type="dcterms:W3CDTF">2011-05-20T17:16:15Z</dcterms:created>
  <dcterms:modified xsi:type="dcterms:W3CDTF">2011-05-20T17:24:01Z</dcterms:modified>
</cp:coreProperties>
</file>