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294D-593B-4F49-9ABD-2F4EB5420B7B}" type="datetimeFigureOut">
              <a:rPr lang="es-CL" smtClean="0"/>
              <a:t>18-05-2011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207C-2C07-47C6-8C7A-FE2E7DE0EF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4896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294D-593B-4F49-9ABD-2F4EB5420B7B}" type="datetimeFigureOut">
              <a:rPr lang="es-CL" smtClean="0"/>
              <a:t>18-05-2011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207C-2C07-47C6-8C7A-FE2E7DE0EF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2937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294D-593B-4F49-9ABD-2F4EB5420B7B}" type="datetimeFigureOut">
              <a:rPr lang="es-CL" smtClean="0"/>
              <a:t>18-05-2011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207C-2C07-47C6-8C7A-FE2E7DE0EF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5335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294D-593B-4F49-9ABD-2F4EB5420B7B}" type="datetimeFigureOut">
              <a:rPr lang="es-CL" smtClean="0"/>
              <a:t>18-05-2011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207C-2C07-47C6-8C7A-FE2E7DE0EF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8478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294D-593B-4F49-9ABD-2F4EB5420B7B}" type="datetimeFigureOut">
              <a:rPr lang="es-CL" smtClean="0"/>
              <a:t>18-05-2011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207C-2C07-47C6-8C7A-FE2E7DE0EF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837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294D-593B-4F49-9ABD-2F4EB5420B7B}" type="datetimeFigureOut">
              <a:rPr lang="es-CL" smtClean="0"/>
              <a:t>18-05-2011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207C-2C07-47C6-8C7A-FE2E7DE0EF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243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294D-593B-4F49-9ABD-2F4EB5420B7B}" type="datetimeFigureOut">
              <a:rPr lang="es-CL" smtClean="0"/>
              <a:t>18-05-2011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207C-2C07-47C6-8C7A-FE2E7DE0EF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3412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294D-593B-4F49-9ABD-2F4EB5420B7B}" type="datetimeFigureOut">
              <a:rPr lang="es-CL" smtClean="0"/>
              <a:t>18-05-2011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207C-2C07-47C6-8C7A-FE2E7DE0EF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541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294D-593B-4F49-9ABD-2F4EB5420B7B}" type="datetimeFigureOut">
              <a:rPr lang="es-CL" smtClean="0"/>
              <a:t>18-05-2011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207C-2C07-47C6-8C7A-FE2E7DE0EF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970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294D-593B-4F49-9ABD-2F4EB5420B7B}" type="datetimeFigureOut">
              <a:rPr lang="es-CL" smtClean="0"/>
              <a:t>18-05-2011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207C-2C07-47C6-8C7A-FE2E7DE0EF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815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294D-593B-4F49-9ABD-2F4EB5420B7B}" type="datetimeFigureOut">
              <a:rPr lang="es-CL" smtClean="0"/>
              <a:t>18-05-2011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207C-2C07-47C6-8C7A-FE2E7DE0EF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713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8294D-593B-4F49-9ABD-2F4EB5420B7B}" type="datetimeFigureOut">
              <a:rPr lang="es-CL" smtClean="0"/>
              <a:t>18-05-2011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C207C-2C07-47C6-8C7A-FE2E7DE0EF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2638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landestinodeactores.com/laplacenta/wp-content/uploads/2010/02/kandinsky-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52" y="158327"/>
            <a:ext cx="8678728" cy="6509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6603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3.bp.blogspot.com/_z_WtjjsdHc0/TOwGxnu8AZI/AAAAAAAAAaw/h58XLQI7s70/s1600/wassily-kandinsky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366"/>
            <a:ext cx="5938708" cy="6851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385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3.bp.blogspot.com/_t_0qbe91H8k/TONMqw_z61I/AAAAAAAAAEU/okiY_8iTUpg/s1600/kandinsky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1290"/>
            <a:ext cx="7556958" cy="6826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4628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cache2.allpostersimages.com/p/LRG/7/724/FVSA000Z/posters/kandinsky-wassily-hombre-a-caball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9669" y="-747464"/>
            <a:ext cx="10490619" cy="8208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7959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2.bp.blogspot.com/_Ju9VFKc0ewg/TNTWSIQ3S6I/AAAAAAAAAFA/2xBYY0TMgX0/S748/1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2810"/>
            <a:ext cx="8015348" cy="681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1083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solyedades.bitacoras.com/pintura/vassily%20kandinsky%20-%20nel%20blu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32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7638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://www.xiamenoilpainting.com/upload1/file-admin/images/Wassily%20Kandinsky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60648" y="-328820"/>
            <a:ext cx="10798688" cy="717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49019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Presentación en pantalla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 peña</dc:creator>
  <cp:lastModifiedBy>nancy peña</cp:lastModifiedBy>
  <cp:revision>2</cp:revision>
  <dcterms:created xsi:type="dcterms:W3CDTF">2011-05-19T02:53:38Z</dcterms:created>
  <dcterms:modified xsi:type="dcterms:W3CDTF">2011-05-19T03:04:30Z</dcterms:modified>
</cp:coreProperties>
</file>