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30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39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027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822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412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03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060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572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698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012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239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471A3-F7DE-473A-956B-F542DFE74074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74E3C-CCD7-4799-A0DE-D291593D55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471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C:\Users\nancy peña\Downloads\rene-magrit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-14916"/>
            <a:ext cx="4867641" cy="687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9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:\Users\nancy peña\Downloads\Rene Magritte Sire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" y="0"/>
            <a:ext cx="91383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80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:\Users\nancy peña\Downloads\Rene Magritte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038"/>
            <a:ext cx="5832648" cy="681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4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nancy peña\Downloads\CelebesoelefanteClebes.1921.leosobre[2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625" y="0"/>
            <a:ext cx="597854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90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nancy peña\Downloads\magritte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11"/>
            <a:ext cx="5108887" cy="685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467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1</cp:revision>
  <dcterms:created xsi:type="dcterms:W3CDTF">2011-05-30T16:49:29Z</dcterms:created>
  <dcterms:modified xsi:type="dcterms:W3CDTF">2011-05-30T16:49:48Z</dcterms:modified>
</cp:coreProperties>
</file>