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BDF3-CF7C-4323-8991-6C94E16198EA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24E6-2A4C-4B11-BE4F-8D7F6138B29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4916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BDF3-CF7C-4323-8991-6C94E16198EA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24E6-2A4C-4B11-BE4F-8D7F6138B29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2807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BDF3-CF7C-4323-8991-6C94E16198EA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24E6-2A4C-4B11-BE4F-8D7F6138B29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0841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BDF3-CF7C-4323-8991-6C94E16198EA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24E6-2A4C-4B11-BE4F-8D7F6138B29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6949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BDF3-CF7C-4323-8991-6C94E16198EA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24E6-2A4C-4B11-BE4F-8D7F6138B29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9187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BDF3-CF7C-4323-8991-6C94E16198EA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24E6-2A4C-4B11-BE4F-8D7F6138B29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998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BDF3-CF7C-4323-8991-6C94E16198EA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24E6-2A4C-4B11-BE4F-8D7F6138B29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428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BDF3-CF7C-4323-8991-6C94E16198EA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24E6-2A4C-4B11-BE4F-8D7F6138B29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3942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BDF3-CF7C-4323-8991-6C94E16198EA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24E6-2A4C-4B11-BE4F-8D7F6138B29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4997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BDF3-CF7C-4323-8991-6C94E16198EA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24E6-2A4C-4B11-BE4F-8D7F6138B29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7998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BDF3-CF7C-4323-8991-6C94E16198EA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24E6-2A4C-4B11-BE4F-8D7F6138B29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534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EBDF3-CF7C-4323-8991-6C94E16198EA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924E6-2A4C-4B11-BE4F-8D7F6138B29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738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ancy peña\Downloads\SalvadorDali-SoftConstructionWithBea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0"/>
            <a:ext cx="6732240" cy="6905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1348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nancy peña\Downloads\3Salvador-Dali-The-Temptation-Of-Saint-Anthon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544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C:\Users\nancy peña\Downloads\Salvador-Dali-Burning-Giraff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9061"/>
            <a:ext cx="528751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7756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nancy peña\Downloads\salvador-dali-three-sphinxes-of-bik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2645"/>
            <a:ext cx="9144000" cy="6900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7200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 descr="C:\Users\nancy peña\Downloads\Salvador-Dali-Geopoliticus-838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7260"/>
            <a:ext cx="7776864" cy="6863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67672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nancy peña</dc:creator>
  <cp:lastModifiedBy>nancy peña</cp:lastModifiedBy>
  <cp:revision>1</cp:revision>
  <dcterms:created xsi:type="dcterms:W3CDTF">2011-05-30T16:47:35Z</dcterms:created>
  <dcterms:modified xsi:type="dcterms:W3CDTF">2011-05-30T16:47:58Z</dcterms:modified>
</cp:coreProperties>
</file>