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770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57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91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732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879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2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399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2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569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729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058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F33B-5FC9-4D0F-8E33-CD5A0A57598F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29B7-A62D-4513-A232-F5308C6995D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14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ancy peña\Downloads\chag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0"/>
            <a:ext cx="7161397" cy="7359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83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C:\Users\nancy peña\Downloads\marc-chagall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244041"/>
            <a:ext cx="5976664" cy="730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1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nancy peña\Downloads\Chagal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0"/>
            <a:ext cx="7043040" cy="6863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48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nancy peña\Downloads\chagal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581025"/>
            <a:ext cx="702945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81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nancy peña\Downloads\Chagall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596627"/>
            <a:ext cx="6336704" cy="788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62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2011-05-30T16:50:54Z</dcterms:created>
  <dcterms:modified xsi:type="dcterms:W3CDTF">2011-05-30T16:51:14Z</dcterms:modified>
</cp:coreProperties>
</file>