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019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6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745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20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56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54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967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61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722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74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612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F60FD-BCF9-4B34-9453-18D5A2F82E47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5D602-E5E7-4839-850C-C5F0AE5994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789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C:\Users\nancy peña\Downloads\roberto matt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0"/>
            <a:ext cx="5478801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70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C:\Users\nancy peña\Downloads\Roberto Mat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6838925" cy="687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123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 descr="C:\Users\nancy peña\Downloads\roberto-matt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-10742"/>
            <a:ext cx="5760640" cy="6878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37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8" descr="C:\Users\nancy peña\Downloads\Roberto_Matt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144000" cy="591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60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C:\Users\nancy peña\Downloads\roberto_matt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988" y="-100013"/>
            <a:ext cx="9705976" cy="705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858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2011-05-30T16:53:13Z</dcterms:created>
  <dcterms:modified xsi:type="dcterms:W3CDTF">2011-05-30T16:53:31Z</dcterms:modified>
</cp:coreProperties>
</file>