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11EB-D45A-4149-AB17-76F08B3DA91B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37AC-4637-46C2-B275-039E95F855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6770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11EB-D45A-4149-AB17-76F08B3DA91B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37AC-4637-46C2-B275-039E95F855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9859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11EB-D45A-4149-AB17-76F08B3DA91B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37AC-4637-46C2-B275-039E95F855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279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11EB-D45A-4149-AB17-76F08B3DA91B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37AC-4637-46C2-B275-039E95F855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4862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11EB-D45A-4149-AB17-76F08B3DA91B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37AC-4637-46C2-B275-039E95F855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5333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11EB-D45A-4149-AB17-76F08B3DA91B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37AC-4637-46C2-B275-039E95F855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2180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11EB-D45A-4149-AB17-76F08B3DA91B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37AC-4637-46C2-B275-039E95F855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3746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11EB-D45A-4149-AB17-76F08B3DA91B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37AC-4637-46C2-B275-039E95F855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2327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11EB-D45A-4149-AB17-76F08B3DA91B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37AC-4637-46C2-B275-039E95F855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9306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11EB-D45A-4149-AB17-76F08B3DA91B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37AC-4637-46C2-B275-039E95F855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522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11EB-D45A-4149-AB17-76F08B3DA91B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37AC-4637-46C2-B275-039E95F855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3400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811EB-D45A-4149-AB17-76F08B3DA91B}" type="datetimeFigureOut">
              <a:rPr lang="es-CL" smtClean="0"/>
              <a:t>30-05-2011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137AC-4637-46C2-B275-039E95F855B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2921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C:\Users\nancy peña\Downloads\Giorgio di Chirico  Edipo y la esfin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-15458"/>
            <a:ext cx="5400600" cy="6912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0934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C:\Users\nancy peña\Downloads\Chiric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19" y="-2866"/>
            <a:ext cx="5400601" cy="687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5385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Users\nancy peña\Downloads\chirico 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-14804"/>
            <a:ext cx="4536504" cy="6872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083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C:\Users\nancy peña\Downloads\chirico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-517169"/>
            <a:ext cx="5731636" cy="8554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5584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C:\Users\nancy peña\Downloads\chiric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0"/>
            <a:ext cx="5688632" cy="6843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62135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Presentación en pantalla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nancy peña</dc:creator>
  <cp:lastModifiedBy>nancy peña</cp:lastModifiedBy>
  <cp:revision>1</cp:revision>
  <dcterms:created xsi:type="dcterms:W3CDTF">2011-05-30T16:45:47Z</dcterms:created>
  <dcterms:modified xsi:type="dcterms:W3CDTF">2011-05-30T16:50:16Z</dcterms:modified>
</cp:coreProperties>
</file>