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8" r:id="rId4"/>
    <p:sldId id="26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90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87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1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82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708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1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486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5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94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796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776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6604-72FF-4359-939C-9EBFED31C889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DD300-DB78-4903-91CA-BB7EA139A5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83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nancy peña\Downloads\ElequvocoMujertambincon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17112"/>
            <a:ext cx="5040560" cy="687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44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ownloads\bride_Max_ern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0"/>
            <a:ext cx="5094217" cy="6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19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ncy peña\Downloads\max_ernst_oedipus_re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-23540"/>
            <a:ext cx="7524328" cy="686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92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ownloads\marc ernst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4" y="26694"/>
            <a:ext cx="5751537" cy="681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75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7</cp:revision>
  <dcterms:created xsi:type="dcterms:W3CDTF">2011-05-27T15:16:22Z</dcterms:created>
  <dcterms:modified xsi:type="dcterms:W3CDTF">2011-05-30T16:57:43Z</dcterms:modified>
</cp:coreProperties>
</file>