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C95E-0D9B-4880-A086-516A35DD09B0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AEDB-F430-4230-96ED-38C42475EA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8826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C95E-0D9B-4880-A086-516A35DD09B0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AEDB-F430-4230-96ED-38C42475EA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846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C95E-0D9B-4880-A086-516A35DD09B0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AEDB-F430-4230-96ED-38C42475EA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3523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C95E-0D9B-4880-A086-516A35DD09B0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AEDB-F430-4230-96ED-38C42475EA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0604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C95E-0D9B-4880-A086-516A35DD09B0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AEDB-F430-4230-96ED-38C42475EA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692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C95E-0D9B-4880-A086-516A35DD09B0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AEDB-F430-4230-96ED-38C42475EA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2721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C95E-0D9B-4880-A086-516A35DD09B0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AEDB-F430-4230-96ED-38C42475EA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4842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C95E-0D9B-4880-A086-516A35DD09B0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AEDB-F430-4230-96ED-38C42475EA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3930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C95E-0D9B-4880-A086-516A35DD09B0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AEDB-F430-4230-96ED-38C42475EA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826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C95E-0D9B-4880-A086-516A35DD09B0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AEDB-F430-4230-96ED-38C42475EA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9878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C95E-0D9B-4880-A086-516A35DD09B0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AEDB-F430-4230-96ED-38C42475EA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03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0C95E-0D9B-4880-A086-516A35DD09B0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8AEDB-F430-4230-96ED-38C42475EA4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0249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C:\Users\nancy peña\Downloads\jaon miró 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45874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2351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C:\Users\nancy peña\Downloads\joan_miró 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40" y="1"/>
            <a:ext cx="8346527" cy="6876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40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C:\Users\nancy peña\Downloads\joan miró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25"/>
            <a:ext cx="933870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0456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 descr="C:\Users\nancy peña\Downloads\joan_mir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-322945"/>
            <a:ext cx="4962816" cy="7276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3933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C:\Users\nancy peña\Downloads\joan-mir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-112237"/>
            <a:ext cx="5544616" cy="7063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0163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peña</dc:creator>
  <cp:lastModifiedBy>nancy peña</cp:lastModifiedBy>
  <cp:revision>1</cp:revision>
  <dcterms:created xsi:type="dcterms:W3CDTF">2011-05-30T16:52:13Z</dcterms:created>
  <dcterms:modified xsi:type="dcterms:W3CDTF">2011-05-30T16:52:30Z</dcterms:modified>
</cp:coreProperties>
</file>