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2F4D-6479-46A1-BD6D-BBB7C11C843C}" type="datetimeFigureOut">
              <a:rPr lang="es-CO" smtClean="0"/>
              <a:t>26/08/2011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DC99-E645-4050-B7DB-28EBE95E92A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2F4D-6479-46A1-BD6D-BBB7C11C843C}" type="datetimeFigureOut">
              <a:rPr lang="es-CO" smtClean="0"/>
              <a:t>26/08/2011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DC99-E645-4050-B7DB-28EBE95E92A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2F4D-6479-46A1-BD6D-BBB7C11C843C}" type="datetimeFigureOut">
              <a:rPr lang="es-CO" smtClean="0"/>
              <a:t>26/08/2011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DC99-E645-4050-B7DB-28EBE95E92A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2F4D-6479-46A1-BD6D-BBB7C11C843C}" type="datetimeFigureOut">
              <a:rPr lang="es-CO" smtClean="0"/>
              <a:t>26/08/2011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DC99-E645-4050-B7DB-28EBE95E92A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2F4D-6479-46A1-BD6D-BBB7C11C843C}" type="datetimeFigureOut">
              <a:rPr lang="es-CO" smtClean="0"/>
              <a:t>26/08/2011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DC99-E645-4050-B7DB-28EBE95E92A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2F4D-6479-46A1-BD6D-BBB7C11C843C}" type="datetimeFigureOut">
              <a:rPr lang="es-CO" smtClean="0"/>
              <a:t>26/08/2011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DC99-E645-4050-B7DB-28EBE95E92A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2F4D-6479-46A1-BD6D-BBB7C11C843C}" type="datetimeFigureOut">
              <a:rPr lang="es-CO" smtClean="0"/>
              <a:t>26/08/2011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DC99-E645-4050-B7DB-28EBE95E92A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2F4D-6479-46A1-BD6D-BBB7C11C843C}" type="datetimeFigureOut">
              <a:rPr lang="es-CO" smtClean="0"/>
              <a:t>26/08/2011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DC99-E645-4050-B7DB-28EBE95E92A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2F4D-6479-46A1-BD6D-BBB7C11C843C}" type="datetimeFigureOut">
              <a:rPr lang="es-CO" smtClean="0"/>
              <a:t>26/08/2011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DC99-E645-4050-B7DB-28EBE95E92A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2F4D-6479-46A1-BD6D-BBB7C11C843C}" type="datetimeFigureOut">
              <a:rPr lang="es-CO" smtClean="0"/>
              <a:t>26/08/2011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DC99-E645-4050-B7DB-28EBE95E92A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2F4D-6479-46A1-BD6D-BBB7C11C843C}" type="datetimeFigureOut">
              <a:rPr lang="es-CO" smtClean="0"/>
              <a:t>26/08/2011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DC99-E645-4050-B7DB-28EBE95E92A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2F4D-6479-46A1-BD6D-BBB7C11C843C}" type="datetimeFigureOut">
              <a:rPr lang="es-CO" smtClean="0"/>
              <a:t>26/08/2011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EDC99-E645-4050-B7DB-28EBE95E92A9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285729"/>
            <a:ext cx="7572428" cy="1000131"/>
          </a:xfrm>
        </p:spPr>
        <p:txBody>
          <a:bodyPr>
            <a:normAutofit/>
          </a:bodyPr>
          <a:lstStyle/>
          <a:p>
            <a:r>
              <a:rPr lang="es-CO" sz="4000" dirty="0" smtClean="0">
                <a:latin typeface="+mn-lt"/>
              </a:rPr>
              <a:t>CUALIDADES DE LA LUZ</a:t>
            </a:r>
            <a:endParaRPr lang="es-CO" sz="4000" dirty="0">
              <a:latin typeface="+mn-lt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42910" y="1285860"/>
            <a:ext cx="7858180" cy="5214974"/>
          </a:xfrm>
        </p:spPr>
        <p:txBody>
          <a:bodyPr>
            <a:normAutofit/>
          </a:bodyPr>
          <a:lstStyle/>
          <a:p>
            <a:pPr algn="just"/>
            <a:r>
              <a:rPr lang="es-CO" sz="2800" dirty="0">
                <a:solidFill>
                  <a:schemeClr val="tx1"/>
                </a:solidFill>
              </a:rPr>
              <a:t>L</a:t>
            </a:r>
            <a:r>
              <a:rPr lang="es-CO" sz="2800" dirty="0" smtClean="0">
                <a:solidFill>
                  <a:schemeClr val="tx1"/>
                </a:solidFill>
              </a:rPr>
              <a:t>a </a:t>
            </a:r>
            <a:r>
              <a:rPr lang="es-CO" sz="2800" b="1" dirty="0" smtClean="0">
                <a:solidFill>
                  <a:schemeClr val="tx1"/>
                </a:solidFill>
              </a:rPr>
              <a:t>saturación</a:t>
            </a:r>
            <a:r>
              <a:rPr lang="es-CO" sz="2800" dirty="0" smtClean="0">
                <a:solidFill>
                  <a:schemeClr val="tx1"/>
                </a:solidFill>
              </a:rPr>
              <a:t> o pureza es la intensidad de un matiz específico. Se basa en la pureza del color; un color muy saturado tiene un color vivo e intenso, mientras que un color menos saturado parece más descolorido y gris</a:t>
            </a:r>
          </a:p>
          <a:p>
            <a:pPr algn="just"/>
            <a:r>
              <a:rPr lang="es-CO" sz="2800" b="1" dirty="0" smtClean="0">
                <a:solidFill>
                  <a:schemeClr val="tx1"/>
                </a:solidFill>
              </a:rPr>
              <a:t>Matiz</a:t>
            </a:r>
            <a:r>
              <a:rPr lang="es-CO" sz="2800" dirty="0" smtClean="0">
                <a:solidFill>
                  <a:schemeClr val="tx1"/>
                </a:solidFill>
              </a:rPr>
              <a:t> es una de las propiedades o cualidades fundamentales en la propiedad de un color, definido técnicamente, como el grado en el cual un estímulo puede ser descrito como similar o diferente de los estímulos como rojo, amarillo</a:t>
            </a:r>
            <a:r>
              <a:rPr lang="es-CO" sz="2800" dirty="0">
                <a:solidFill>
                  <a:schemeClr val="tx1"/>
                </a:solidFill>
              </a:rPr>
              <a:t> </a:t>
            </a:r>
            <a:r>
              <a:rPr lang="es-CO" sz="2800" dirty="0" smtClean="0">
                <a:solidFill>
                  <a:schemeClr val="tx1"/>
                </a:solidFill>
              </a:rPr>
              <a:t>y azul</a:t>
            </a:r>
          </a:p>
          <a:p>
            <a:pPr algn="just"/>
            <a:endParaRPr lang="es-CO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000108"/>
            <a:ext cx="7429551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89</Words>
  <Application>Microsoft Office PowerPoint</Application>
  <PresentationFormat>Presentación en pantalla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CUALIDADES DE LA LUZ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CUALIDADES DE LA LUZ</dc:title>
  <dc:creator>ESTEBAN</dc:creator>
  <cp:lastModifiedBy>ESTEBAN</cp:lastModifiedBy>
  <cp:revision>4</cp:revision>
  <dcterms:created xsi:type="dcterms:W3CDTF">2011-08-26T18:03:23Z</dcterms:created>
  <dcterms:modified xsi:type="dcterms:W3CDTF">2011-08-26T18:32:33Z</dcterms:modified>
</cp:coreProperties>
</file>