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</p:sldIdLst>
  <p:sldSz cx="9144000" cy="6858000" type="screen4x3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6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891821" y="5617774"/>
            <a:ext cx="7382935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989952" y="1016990"/>
            <a:ext cx="7179733" cy="4831643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990600" y="1009650"/>
            <a:ext cx="7179733" cy="4831643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769521" y="702069"/>
            <a:ext cx="567831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7855433" y="749720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27201" y="1794935"/>
            <a:ext cx="5723468" cy="1828090"/>
          </a:xfrm>
        </p:spPr>
        <p:txBody>
          <a:bodyPr anchor="b">
            <a:normAutofit/>
          </a:bodyPr>
          <a:lstStyle>
            <a:lvl1pPr>
              <a:defRPr sz="480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27200" y="3736622"/>
            <a:ext cx="5712179" cy="15240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770676" y="5357592"/>
            <a:ext cx="1213821" cy="365125"/>
          </a:xfrm>
        </p:spPr>
        <p:txBody>
          <a:bodyPr/>
          <a:lstStyle/>
          <a:p>
            <a:fld id="{1A01880D-9677-433E-B4BF-262A1DB71B97}" type="datetimeFigureOut">
              <a:rPr lang="es-CO" smtClean="0"/>
              <a:t>26/08/2011</a:t>
            </a:fld>
            <a:endParaRPr lang="es-C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174044" y="5357592"/>
            <a:ext cx="5034845" cy="365125"/>
          </a:xfrm>
        </p:spPr>
        <p:txBody>
          <a:bodyPr/>
          <a:lstStyle/>
          <a:p>
            <a:endParaRPr lang="es-C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213930" y="5357592"/>
            <a:ext cx="554023" cy="365125"/>
          </a:xfrm>
        </p:spPr>
        <p:txBody>
          <a:bodyPr/>
          <a:lstStyle>
            <a:lvl1pPr algn="ctr">
              <a:defRPr/>
            </a:lvl1pPr>
          </a:lstStyle>
          <a:p>
            <a:fld id="{8DE6D21C-5CA7-437A-B7BD-E0B0034749D5}" type="slidenum">
              <a:rPr lang="es-CO" smtClean="0"/>
              <a:t>‹Nº›</a:t>
            </a:fld>
            <a:endParaRPr lang="es-CO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01880D-9677-433E-B4BF-262A1DB71B97}" type="datetimeFigureOut">
              <a:rPr lang="es-CO" smtClean="0"/>
              <a:t>26/08/2011</a:t>
            </a:fld>
            <a:endParaRPr lang="es-C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E6D21C-5CA7-437A-B7BD-E0B0034749D5}" type="slidenum">
              <a:rPr lang="es-CO" smtClean="0"/>
              <a:t>‹Nº›</a:t>
            </a:fld>
            <a:endParaRPr lang="es-CO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979" y="2239430"/>
            <a:ext cx="6254044" cy="1362075"/>
          </a:xfrm>
        </p:spPr>
        <p:txBody>
          <a:bodyPr anchor="b"/>
          <a:lstStyle>
            <a:lvl1pPr algn="ctr">
              <a:defRPr sz="4000" b="0" cap="none" baseline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6267" y="3725334"/>
            <a:ext cx="6231467" cy="1309511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01880D-9677-433E-B4BF-262A1DB71B97}" type="datetimeFigureOut">
              <a:rPr lang="es-CO" smtClean="0"/>
              <a:t>26/08/2011</a:t>
            </a:fld>
            <a:endParaRPr lang="es-C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E6D21C-5CA7-437A-B7BD-E0B0034749D5}" type="slidenum">
              <a:rPr lang="es-CO" smtClean="0"/>
              <a:t>‹Nº›</a:t>
            </a:fld>
            <a:endParaRPr lang="es-CO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01880D-9677-433E-B4BF-262A1DB71B97}" type="datetimeFigureOut">
              <a:rPr lang="es-CO" smtClean="0"/>
              <a:t>26/08/2011</a:t>
            </a:fld>
            <a:endParaRPr lang="es-CO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E6D21C-5CA7-437A-B7BD-E0B0034749D5}" type="slidenum">
              <a:rPr lang="es-CO" smtClean="0"/>
              <a:t>‹Nº›</a:t>
            </a:fld>
            <a:endParaRPr lang="es-CO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298448" y="2121407"/>
            <a:ext cx="3200400" cy="3602736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63440" y="2119313"/>
            <a:ext cx="3200400" cy="3605212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57869" y="2122312"/>
            <a:ext cx="2939521" cy="820208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10669" y="2122311"/>
            <a:ext cx="2944368" cy="822960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01880D-9677-433E-B4BF-262A1DB71B97}" type="datetimeFigureOut">
              <a:rPr lang="es-CO" smtClean="0"/>
              <a:t>26/08/2011</a:t>
            </a:fld>
            <a:endParaRPr lang="es-CO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E6D21C-5CA7-437A-B7BD-E0B0034749D5}" type="slidenum">
              <a:rPr lang="es-CO" smtClean="0"/>
              <a:t>‹Nº›</a:t>
            </a:fld>
            <a:endParaRPr lang="es-CO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1298448" y="2944368"/>
            <a:ext cx="3227832" cy="2779776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45151" y="2944813"/>
            <a:ext cx="3227832" cy="2779776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01880D-9677-433E-B4BF-262A1DB71B97}" type="datetimeFigureOut">
              <a:rPr lang="es-CO" smtClean="0"/>
              <a:t>26/08/2011</a:t>
            </a:fld>
            <a:endParaRPr lang="es-CO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E6D21C-5CA7-437A-B7BD-E0B0034749D5}" type="slidenum">
              <a:rPr lang="es-CO" smtClean="0"/>
              <a:t>‹Nº›</a:t>
            </a:fld>
            <a:endParaRPr lang="es-CO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01880D-9677-433E-B4BF-262A1DB71B97}" type="datetimeFigureOut">
              <a:rPr lang="es-CO" smtClean="0"/>
              <a:t>26/08/2011</a:t>
            </a:fld>
            <a:endParaRPr lang="es-CO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E6D21C-5CA7-437A-B7BD-E0B0034749D5}" type="slidenum">
              <a:rPr lang="es-CO" smtClean="0"/>
              <a:t>‹Nº›</a:t>
            </a:fld>
            <a:endParaRPr lang="es-CO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1" name="Freeform 1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 rot="60000">
            <a:off x="4468872" y="605163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/>
          <p:cNvSpPr/>
          <p:nvPr/>
        </p:nvSpPr>
        <p:spPr>
          <a:xfrm rot="60000">
            <a:off x="4471416" y="603504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749204" y="576868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 rot="21540000">
            <a:off x="749808" y="576072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8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2371106" y="293953"/>
            <a:ext cx="567831" cy="567830"/>
          </a:xfrm>
          <a:prstGeom prst="rect">
            <a:avLst/>
          </a:prstGeom>
          <a:noFill/>
        </p:spPr>
      </p:pic>
      <p:pic>
        <p:nvPicPr>
          <p:cNvPr id="19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6279647" y="333163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8976" y="2020042"/>
            <a:ext cx="3064827" cy="1503037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 rot="60000">
            <a:off x="4854291" y="1150993"/>
            <a:ext cx="3020792" cy="4625489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48125" y="3623748"/>
            <a:ext cx="3048891" cy="2100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1698" y="5885672"/>
            <a:ext cx="1213821" cy="365125"/>
          </a:xfrm>
        </p:spPr>
        <p:txBody>
          <a:bodyPr/>
          <a:lstStyle/>
          <a:p>
            <a:fld id="{1A01880D-9677-433E-B4BF-262A1DB71B97}" type="datetimeFigureOut">
              <a:rPr lang="es-CO" smtClean="0"/>
              <a:t>26/08/2011</a:t>
            </a:fld>
            <a:endParaRPr lang="es-CO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914554" y="5829261"/>
            <a:ext cx="3522607" cy="365125"/>
          </a:xfrm>
        </p:spPr>
        <p:txBody>
          <a:bodyPr/>
          <a:lstStyle/>
          <a:p>
            <a:endParaRPr lang="es-CO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57313" y="5896961"/>
            <a:ext cx="554023" cy="365125"/>
          </a:xfrm>
        </p:spPr>
        <p:txBody>
          <a:bodyPr/>
          <a:lstStyle/>
          <a:p>
            <a:fld id="{8DE6D21C-5CA7-437A-B7BD-E0B0034749D5}" type="slidenum">
              <a:rPr lang="es-CO" smtClean="0"/>
              <a:t>‹Nº›</a:t>
            </a:fld>
            <a:endParaRPr lang="es-CO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1" name="Freeform 3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 rot="21540000">
            <a:off x="749204" y="576868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745058" y="575769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/>
          <p:cNvSpPr/>
          <p:nvPr/>
        </p:nvSpPr>
        <p:spPr>
          <a:xfrm rot="60000">
            <a:off x="4468872" y="605163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Rectangle 29"/>
          <p:cNvSpPr/>
          <p:nvPr/>
        </p:nvSpPr>
        <p:spPr>
          <a:xfrm rot="60000">
            <a:off x="4464768" y="603920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2371106" y="293953"/>
            <a:ext cx="567831" cy="567830"/>
          </a:xfrm>
          <a:prstGeom prst="rect">
            <a:avLst/>
          </a:prstGeom>
          <a:noFill/>
        </p:spPr>
      </p:pic>
      <p:pic>
        <p:nvPicPr>
          <p:cNvPr id="15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6279647" y="333163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6424" y="2020824"/>
            <a:ext cx="3063240" cy="1499616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60000">
            <a:off x="4898615" y="1207272"/>
            <a:ext cx="2913863" cy="4539412"/>
          </a:xfrm>
          <a:ln w="101600" cap="rnd">
            <a:solidFill>
              <a:srgbClr val="FFFFFF"/>
            </a:solidFill>
          </a:ln>
          <a:effectLst>
            <a:outerShdw blurRad="889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52144" y="3621024"/>
            <a:ext cx="3044952" cy="210312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5936" y="5888737"/>
            <a:ext cx="1213821" cy="365125"/>
          </a:xfrm>
        </p:spPr>
        <p:txBody>
          <a:bodyPr/>
          <a:lstStyle/>
          <a:p>
            <a:fld id="{1A01880D-9677-433E-B4BF-262A1DB71B97}" type="datetimeFigureOut">
              <a:rPr lang="es-CO" smtClean="0"/>
              <a:t>26/08/2011</a:t>
            </a:fld>
            <a:endParaRPr lang="es-CO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914569" y="5831037"/>
            <a:ext cx="3319043" cy="365125"/>
          </a:xfrm>
        </p:spPr>
        <p:txBody>
          <a:bodyPr/>
          <a:lstStyle/>
          <a:p>
            <a:endParaRPr lang="es-CO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62089" y="5900026"/>
            <a:ext cx="554023" cy="365125"/>
          </a:xfrm>
        </p:spPr>
        <p:txBody>
          <a:bodyPr/>
          <a:lstStyle/>
          <a:p>
            <a:fld id="{8DE6D21C-5CA7-437A-B7BD-E0B0034749D5}" type="slidenum">
              <a:rPr lang="es-CO" smtClean="0"/>
              <a:t>‹Nº›</a:t>
            </a:fld>
            <a:endParaRPr lang="es-CO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01880D-9677-433E-B4BF-262A1DB71B97}" type="datetimeFigureOut">
              <a:rPr lang="es-CO" smtClean="0"/>
              <a:t>26/08/2011</a:t>
            </a:fld>
            <a:endParaRPr lang="es-C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E6D21C-5CA7-437A-B7BD-E0B0034749D5}" type="slidenum">
              <a:rPr lang="es-CO" smtClean="0"/>
              <a:t>‹Nº›</a:t>
            </a:fld>
            <a:endParaRPr lang="es-CO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1" y="925690"/>
            <a:ext cx="1430867" cy="476391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8221" y="1106312"/>
            <a:ext cx="5178779" cy="4402667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01880D-9677-433E-B4BF-262A1DB71B97}" type="datetimeFigureOut">
              <a:rPr lang="es-CO" smtClean="0"/>
              <a:t>26/08/2011</a:t>
            </a:fld>
            <a:endParaRPr lang="es-C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E6D21C-5CA7-437A-B7BD-E0B0034749D5}" type="slidenum">
              <a:rPr lang="es-CO" smtClean="0"/>
              <a:t>‹Nº›</a:t>
            </a:fld>
            <a:endParaRPr lang="es-CO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4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628650" y="6069330"/>
            <a:ext cx="792099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731520" y="575310"/>
            <a:ext cx="7696200" cy="5715000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31520" y="576072"/>
            <a:ext cx="7696200" cy="5715000"/>
          </a:xfrm>
          <a:prstGeom prst="rect">
            <a:avLst/>
          </a:prstGeom>
          <a:blipFill dpi="0" rotWithShape="1">
            <a:blip r:embed="rId13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1435684">
            <a:off x="543741" y="273091"/>
            <a:ext cx="567831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4096196">
            <a:off x="8115079" y="298163"/>
            <a:ext cx="566928" cy="566928"/>
          </a:xfrm>
          <a:prstGeom prst="rect">
            <a:avLst/>
          </a:prstGeom>
          <a:noFill/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5023" y="817582"/>
            <a:ext cx="6965245" cy="120248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63040" y="2119257"/>
            <a:ext cx="6196405" cy="360381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54588" y="5809152"/>
            <a:ext cx="121382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1A01880D-9677-433E-B4BF-262A1DB71B97}" type="datetimeFigureOut">
              <a:rPr lang="es-CO" smtClean="0"/>
              <a:t>26/08/2011</a:t>
            </a:fld>
            <a:endParaRPr lang="es-C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4401" y="5809152"/>
            <a:ext cx="55401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endParaRPr lang="es-C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70202" y="5809152"/>
            <a:ext cx="55402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8DE6D21C-5CA7-437A-B7BD-E0B0034749D5}" type="slidenum">
              <a:rPr lang="es-CO" smtClean="0"/>
              <a:t>‹Nº›</a:t>
            </a:fld>
            <a:endParaRPr lang="es-CO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2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1168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7432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CO" dirty="0" smtClean="0"/>
              <a:t>DIMENCIONES FÍSICAS DE LUZ</a:t>
            </a:r>
            <a:endParaRPr lang="es-CO" dirty="0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/>
        <p:txBody>
          <a:bodyPr>
            <a:normAutofit fontScale="92500"/>
          </a:bodyPr>
          <a:lstStyle/>
          <a:p>
            <a:r>
              <a:rPr lang="es-CO" dirty="0" smtClean="0"/>
              <a:t>Se perciben las diferentes amplitudes  como</a:t>
            </a:r>
            <a:endParaRPr lang="es-CO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quarter" idx="3"/>
          </p:nvPr>
        </p:nvSpPr>
        <p:spPr>
          <a:xfrm>
            <a:off x="4932040" y="2132856"/>
            <a:ext cx="2944368" cy="822960"/>
          </a:xfrm>
        </p:spPr>
        <p:txBody>
          <a:bodyPr>
            <a:normAutofit fontScale="92500"/>
          </a:bodyPr>
          <a:lstStyle/>
          <a:p>
            <a:r>
              <a:rPr lang="es-CO" dirty="0" smtClean="0"/>
              <a:t>Se perciben las diferencias de longitud de onda como:</a:t>
            </a:r>
            <a:endParaRPr lang="es-CO" dirty="0"/>
          </a:p>
        </p:txBody>
      </p:sp>
      <p:sp>
        <p:nvSpPr>
          <p:cNvPr id="5" name="4 Marcador de contenido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es-CO" dirty="0" smtClean="0"/>
              <a:t>Diferencias de luminosidad en la luz.</a:t>
            </a:r>
            <a:endParaRPr lang="es-CO" dirty="0"/>
          </a:p>
        </p:txBody>
      </p:sp>
      <p:sp>
        <p:nvSpPr>
          <p:cNvPr id="6" name="5 Marcador de contenido"/>
          <p:cNvSpPr>
            <a:spLocks noGrp="1"/>
          </p:cNvSpPr>
          <p:nvPr>
            <p:ph sz="quarter" idx="14"/>
          </p:nvPr>
        </p:nvSpPr>
        <p:spPr/>
        <p:txBody>
          <a:bodyPr/>
          <a:lstStyle/>
          <a:p>
            <a:r>
              <a:rPr lang="es-CO" dirty="0" smtClean="0"/>
              <a:t>Diversos matices.</a:t>
            </a:r>
          </a:p>
          <a:p>
            <a:endParaRPr lang="es-CO" dirty="0"/>
          </a:p>
          <a:p>
            <a:r>
              <a:rPr lang="es-CO" dirty="0" smtClean="0"/>
              <a:t>Se mide por medio de un espectrómetro.</a:t>
            </a:r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8919177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hincheta">
  <a:themeElements>
    <a:clrScheme name="Chincheta">
      <a:dk1>
        <a:sysClr val="windowText" lastClr="000000"/>
      </a:dk1>
      <a:lt1>
        <a:sysClr val="window" lastClr="FFFFFF"/>
      </a:lt1>
      <a:dk2>
        <a:srgbClr val="465E9C"/>
      </a:dk2>
      <a:lt2>
        <a:srgbClr val="CCDDEA"/>
      </a:lt2>
      <a:accent1>
        <a:srgbClr val="FDA023"/>
      </a:accent1>
      <a:accent2>
        <a:srgbClr val="AA2B1E"/>
      </a:accent2>
      <a:accent3>
        <a:srgbClr val="71685C"/>
      </a:accent3>
      <a:accent4>
        <a:srgbClr val="64A73B"/>
      </a:accent4>
      <a:accent5>
        <a:srgbClr val="EB5605"/>
      </a:accent5>
      <a:accent6>
        <a:srgbClr val="B9CA1A"/>
      </a:accent6>
      <a:hlink>
        <a:srgbClr val="D83E2C"/>
      </a:hlink>
      <a:folHlink>
        <a:srgbClr val="ED7D27"/>
      </a:folHlink>
    </a:clrScheme>
    <a:fontScheme name="Chincheta">
      <a:majorFont>
        <a:latin typeface="Constantia"/>
        <a:ea typeface=""/>
        <a:cs typeface=""/>
        <a:font script="Jpan" typeface="HGS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Grek" typeface="Arial"/>
        <a:font script="Cyrl" typeface="Arial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hinchet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  <a:lumMod val="100000"/>
              </a:schemeClr>
            </a:gs>
            <a:gs pos="40000">
              <a:schemeClr val="phClr">
                <a:tint val="60000"/>
                <a:satMod val="130000"/>
                <a:lumMod val="100000"/>
              </a:schemeClr>
            </a:gs>
            <a:gs pos="100000">
              <a:schemeClr val="phClr">
                <a:tint val="96000"/>
                <a:lumMod val="108000"/>
              </a:schemeClr>
            </a:gs>
          </a:gsLst>
          <a:lin ang="5400000" scaled="0"/>
        </a:gradFill>
        <a:gradFill rotWithShape="1">
          <a:gsLst>
            <a:gs pos="0">
              <a:schemeClr val="phClr"/>
            </a:gs>
            <a:gs pos="100000">
              <a:schemeClr val="phClr">
                <a:shade val="76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80000"/>
              <a:lumMod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38100" dir="4800000" sx="98000" sy="98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38100" dist="38100" dir="4800000" sx="96000" sy="96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3240000"/>
            </a:lightRig>
          </a:scene3d>
          <a:sp3d>
            <a:bevelT w="28575" h="28575"/>
          </a:sp3d>
        </a:effectStyle>
      </a:effectStyleLst>
      <a:bgFillStyleLst>
        <a:solidFill>
          <a:schemeClr val="phClr">
            <a:tint val="93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80000"/>
                <a:satMod val="140000"/>
                <a:lumMod val="50000"/>
              </a:schemeClr>
              <a:schemeClr val="phClr">
                <a:tint val="95000"/>
                <a:satMod val="180000"/>
                <a:lumMod val="160000"/>
              </a:schemeClr>
            </a:duotone>
          </a:blip>
          <a:stretch/>
        </a:blipFill>
        <a:blipFill rotWithShape="1">
          <a:blip xmlns:r="http://schemas.openxmlformats.org/officeDocument/2006/relationships" r:embed="rId2">
            <a:duotone>
              <a:schemeClr val="phClr">
                <a:tint val="98000"/>
                <a:shade val="90000"/>
                <a:satMod val="120000"/>
                <a:lumMod val="54000"/>
              </a:schemeClr>
              <a:schemeClr val="phClr">
                <a:tint val="80000"/>
                <a:satMod val="160000"/>
                <a:lumMod val="14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Pushpin</Template>
  <TotalTime>11</TotalTime>
  <Words>38</Words>
  <Application>Microsoft Office PowerPoint</Application>
  <PresentationFormat>Presentación en pantalla (4:3)</PresentationFormat>
  <Paragraphs>7</Paragraphs>
  <Slides>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</vt:i4>
      </vt:variant>
    </vt:vector>
  </HeadingPairs>
  <TitlesOfParts>
    <vt:vector size="2" baseType="lpstr">
      <vt:lpstr>Chincheta</vt:lpstr>
      <vt:lpstr>DIMENCIONES FÍSICAS DE LUZ</vt:lpstr>
    </vt:vector>
  </TitlesOfParts>
  <Company>Hewlett-Packard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JOHANNA PUERTA</dc:creator>
  <cp:lastModifiedBy>JOHANNA PUERTA</cp:lastModifiedBy>
  <cp:revision>3</cp:revision>
  <dcterms:created xsi:type="dcterms:W3CDTF">2011-08-27T03:13:26Z</dcterms:created>
  <dcterms:modified xsi:type="dcterms:W3CDTF">2011-08-27T03:47:41Z</dcterms:modified>
</cp:coreProperties>
</file>