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E73D0-C244-4F5C-B32E-6BE8832C195F}" type="datetimeFigureOut">
              <a:rPr lang="es-CO" smtClean="0"/>
              <a:t>26/08/2011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E952A-3033-4230-8597-777067CA49CE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470025"/>
          </a:xfrm>
        </p:spPr>
        <p:txBody>
          <a:bodyPr/>
          <a:lstStyle/>
          <a:p>
            <a:r>
              <a:rPr lang="es-CO" dirty="0" smtClean="0"/>
              <a:t>FIGURAS</a:t>
            </a:r>
            <a:endParaRPr lang="es-CO" dirty="0"/>
          </a:p>
        </p:txBody>
      </p:sp>
      <p:pic>
        <p:nvPicPr>
          <p:cNvPr id="1027" name="Picture 3" descr="C:\Users\USUARIO\Desktop\C04-24-09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57298"/>
            <a:ext cx="7000924" cy="5184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UARIO\Desktop\C04-24-09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2581"/>
            <a:ext cx="6786610" cy="66354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UARIO\Desktop\C04-24-00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985" y="714356"/>
            <a:ext cx="7292515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ublic\Pictures\CONTRASTE YAN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98191"/>
            <a:ext cx="7215238" cy="6275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Presentación en pantalla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FIGURAS</vt:lpstr>
      <vt:lpstr>Diapositiva 2</vt:lpstr>
      <vt:lpstr>Diapositiva 3</vt:lpstr>
      <vt:lpstr>Diapositiva 4</vt:lpstr>
    </vt:vector>
  </TitlesOfParts>
  <Company>SoftPack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FIGURAS</dc:title>
  <dc:creator>USUARIO</dc:creator>
  <cp:lastModifiedBy>USUARIO</cp:lastModifiedBy>
  <cp:revision>1</cp:revision>
  <dcterms:created xsi:type="dcterms:W3CDTF">2011-08-26T16:14:10Z</dcterms:created>
  <dcterms:modified xsi:type="dcterms:W3CDTF">2011-08-26T16:20:50Z</dcterms:modified>
</cp:coreProperties>
</file>