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576" autoAdjust="0"/>
    <p:restoredTop sz="94660"/>
  </p:normalViewPr>
  <p:slideViewPr>
    <p:cSldViewPr>
      <p:cViewPr varScale="1">
        <p:scale>
          <a:sx n="46" d="100"/>
          <a:sy n="46" d="100"/>
        </p:scale>
        <p:origin x="-7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14339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340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341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342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343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344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ES_tradnl"/>
            </a:p>
          </p:txBody>
        </p:sp>
      </p:grpSp>
      <p:sp>
        <p:nvSpPr>
          <p:cNvPr id="1434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1434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80845AA-44E9-4735-806C-21DCB5700A1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88463E-AF5A-4EA7-AD97-EA21B35F157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B7018F-DEC2-42E9-AD9D-CFC897D0C47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54DBAF-0AEF-4BFE-8BCF-BCEBE7A9F4C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B9DDD-E6EC-4C6E-83EC-0E24B35AAEF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78B07-A540-40BD-9D45-8FF85140153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54117-9C15-4050-B65D-B506A04D55E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F7377-CE42-4E13-A2DE-F755C6CA79A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4E0F33-3A1C-441E-850E-1B7221C11BC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B2F9C-8AF8-43F2-96E5-BBBC8051613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733CC8-98C4-4088-A92C-0108F6C0281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3315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316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317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31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31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32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32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32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ES_tradnl"/>
            </a:p>
          </p:txBody>
        </p:sp>
      </p:grpSp>
      <p:sp>
        <p:nvSpPr>
          <p:cNvPr id="133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"/>
          </a:p>
        </p:txBody>
      </p:sp>
      <p:sp>
        <p:nvSpPr>
          <p:cNvPr id="133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"/>
          </a:p>
        </p:txBody>
      </p:sp>
      <p:sp>
        <p:nvSpPr>
          <p:cNvPr id="133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E780A48-7B87-4180-A1E2-12EAF2BA222F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1332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332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map.ihmc.u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7412" name="Picture 4" descr="imagen CMAP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333375"/>
            <a:ext cx="3419475" cy="206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s-ES" sz="2400" b="1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Cmap Tools</a:t>
            </a:r>
            <a:r>
              <a:rPr lang="es-E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está desarrollado 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s-E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por el </a:t>
            </a:r>
            <a:r>
              <a:rPr lang="es-ES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IHMC</a:t>
            </a:r>
            <a:r>
              <a:rPr lang="es-E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(Institut for 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s-E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Human and Machine Cognition)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4500563" y="5949950"/>
            <a:ext cx="37290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CO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FELIPE PINILLA R.</a:t>
            </a:r>
            <a:endParaRPr lang="es-ES" sz="32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>
                <a:latin typeface="Britannic Bold" pitchFamily="34" charset="0"/>
              </a:rPr>
              <a:t>¿ QUE ES CMAPTOOLS? </a:t>
            </a:r>
            <a:endParaRPr lang="es-ES">
              <a:latin typeface="Britannic Bold" pitchFamily="34" charset="0"/>
            </a:endParaRPr>
          </a:p>
        </p:txBody>
      </p:sp>
      <p:sp>
        <p:nvSpPr>
          <p:cNvPr id="2053" name="Rectangle 5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" b="1" i="1" dirty="0" err="1">
                <a:hlinkClick r:id="rId2"/>
              </a:rPr>
              <a:t>Cmap</a:t>
            </a:r>
            <a:r>
              <a:rPr lang="es-ES" b="1" i="1" dirty="0">
                <a:hlinkClick r:id="rId2"/>
              </a:rPr>
              <a:t> Tools</a:t>
            </a:r>
            <a:r>
              <a:rPr lang="es-ES" dirty="0"/>
              <a:t> es un software multiplataforma para crear mapas conceptuales, por medio de unas aplicaciones escritas en Java. Permite tanto el trabajo local individual, como en red, ya sea local, o en internet, con lo que facilita el trabajo en grupo o colaborativo.</a:t>
            </a: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85113" y="188913"/>
            <a:ext cx="1095375" cy="923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" dirty="0"/>
              <a:t>Posibilita la navegación por los mapas realizados, lo que los convierte en interactivos. Se pueden enlazar e indexar prácticamente todo tipo de archivos, con la posibilidad de añadir información contextual a cada uno de los conceptos o nodos del mapa. 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5113" y="188913"/>
            <a:ext cx="1095375" cy="923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>
                <a:latin typeface="Britannic Bold" pitchFamily="34" charset="0"/>
              </a:rPr>
              <a:t>USO PEDAGOGICO </a:t>
            </a:r>
            <a:endParaRPr lang="es-ES">
              <a:latin typeface="Britannic Bold" pitchFamily="34" charset="0"/>
            </a:endParaRP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s-ES_tradnl"/>
              <a:t>Puede describirse en cuatro momentos fundamentales: 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s-ES_tradnl"/>
              <a:t>La fase preparatoria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s-ES_tradnl"/>
              <a:t>La material o materializada 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s-ES_tradnl"/>
              <a:t>La verbal 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s-ES_tradnl"/>
              <a:t>La mental </a:t>
            </a:r>
            <a:endParaRPr lang="es-ES"/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5113" y="188913"/>
            <a:ext cx="1095375" cy="923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algn="ctr"/>
            <a:r>
              <a:rPr lang="es-ES_tradnl">
                <a:latin typeface="Britannic Bold" pitchFamily="34" charset="0"/>
              </a:rPr>
              <a:t>La fase preparatoria</a:t>
            </a:r>
            <a:r>
              <a:rPr lang="es-ES_tradnl"/>
              <a:t/>
            </a:r>
            <a:br>
              <a:rPr lang="es-ES_tradnl"/>
            </a:br>
            <a:endParaRPr lang="es-ES"/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_tradnl" sz="2800"/>
              <a:t>Carácter motivacional y de orientación de la actividad del alumno</a:t>
            </a:r>
            <a:r>
              <a:rPr lang="es-ES"/>
              <a:t> </a:t>
            </a:r>
          </a:p>
          <a:p>
            <a:pPr algn="just"/>
            <a:r>
              <a:rPr lang="es-ES_tradnl" sz="2800"/>
              <a:t>Mapa conceptual como instrumento didáctico eficaz para presentar los contenidos del tema</a:t>
            </a:r>
            <a:r>
              <a:rPr lang="es-ES" sz="2800"/>
              <a:t> </a:t>
            </a:r>
          </a:p>
          <a:p>
            <a:pPr algn="just"/>
            <a:r>
              <a:rPr lang="es-ES_tradnl" sz="2800"/>
              <a:t>Se les debe explicar las características de los mapas conceptuales, su utilidad para el procesamiento de la información, así como el procedimiento para construirlos.</a:t>
            </a:r>
            <a:r>
              <a:rPr lang="es-ES" sz="2800"/>
              <a:t> </a:t>
            </a:r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5113" y="188913"/>
            <a:ext cx="1095375" cy="923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>
                <a:latin typeface="Britannic Bold" pitchFamily="34" charset="0"/>
              </a:rPr>
              <a:t>la material o materializada</a:t>
            </a:r>
            <a:endParaRPr lang="es-ES">
              <a:latin typeface="Britannic Bold" pitchFamily="34" charset="0"/>
            </a:endParaRP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_tradnl"/>
              <a:t>El estudiante debe interactuar con el objeto real o con su representación</a:t>
            </a:r>
            <a:r>
              <a:rPr lang="es-ES"/>
              <a:t> </a:t>
            </a:r>
          </a:p>
          <a:p>
            <a:pPr algn="just"/>
            <a:r>
              <a:rPr lang="es-ES_tradnl"/>
              <a:t>El mapa conceptual como un medio didáctico para la materialización del objeto de estudio</a:t>
            </a:r>
          </a:p>
          <a:p>
            <a:endParaRPr lang="es-ES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5113" y="188913"/>
            <a:ext cx="1095375" cy="923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>
                <a:latin typeface="Britannic Bold" pitchFamily="34" charset="0"/>
              </a:rPr>
              <a:t>la verbal</a:t>
            </a:r>
            <a:endParaRPr lang="es-ES">
              <a:latin typeface="Britannic Bold" pitchFamily="34" charset="0"/>
            </a:endParaRP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_tradnl"/>
              <a:t>Se caracteriza por el uso del lenguaje oral o escrito,</a:t>
            </a:r>
            <a:r>
              <a:rPr lang="es-ES"/>
              <a:t> </a:t>
            </a:r>
            <a:r>
              <a:rPr lang="es-ES_tradnl"/>
              <a:t>los alumnos pueden construir grupalmente mapas conceptuales relacionados con el contenido, de manera que en la interacción exterioricen sus estructuras conceptuales individuales y negocien sus concepciones. </a:t>
            </a:r>
            <a:endParaRPr lang="es-ES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5113" y="188913"/>
            <a:ext cx="1095375" cy="923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>
                <a:latin typeface="Britannic Bold" pitchFamily="34" charset="0"/>
              </a:rPr>
              <a:t>la mental</a:t>
            </a:r>
            <a:endParaRPr lang="es-ES">
              <a:latin typeface="Britannic Bold" pitchFamily="34" charset="0"/>
            </a:endParaRPr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_tradnl"/>
              <a:t>El estudiante debe ejecutar las tareas sin apoyo externo, Aquí el mapa construido puede ser un medio para evaluar el aprendizaje del estudiante.  </a:t>
            </a:r>
          </a:p>
          <a:p>
            <a:endParaRPr lang="es-ES_tradnl"/>
          </a:p>
          <a:p>
            <a:endParaRPr lang="es-ES_tradnl"/>
          </a:p>
          <a:p>
            <a:pPr>
              <a:buFont typeface="Wingdings" pitchFamily="2" charset="2"/>
              <a:buNone/>
            </a:pPr>
            <a:endParaRPr lang="es-ES_tradnl"/>
          </a:p>
          <a:p>
            <a:endParaRPr lang="es-ES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5113" y="188913"/>
            <a:ext cx="1095375" cy="923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0"/>
            <a:ext cx="8385175" cy="1431925"/>
          </a:xfrm>
        </p:spPr>
        <p:txBody>
          <a:bodyPr/>
          <a:lstStyle/>
          <a:p>
            <a:pPr algn="ctr"/>
            <a:r>
              <a:rPr lang="es-CO">
                <a:latin typeface="Britannic Bold" pitchFamily="34" charset="0"/>
              </a:rPr>
              <a:t>Interacción y Mediación</a:t>
            </a:r>
            <a:endParaRPr lang="es-ES">
              <a:latin typeface="Britannic Bold" pitchFamily="34" charset="0"/>
            </a:endParaRP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5113" y="188913"/>
            <a:ext cx="1095375" cy="923925"/>
          </a:xfrm>
          <a:prstGeom prst="rect">
            <a:avLst/>
          </a:prstGeom>
          <a:noFill/>
        </p:spPr>
      </p:pic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1196975"/>
            <a:ext cx="6973887" cy="5429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as de cristal">
  <a:themeElements>
    <a:clrScheme name="Capas de cristal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Capas de crista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as de cristal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de cristal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de cristal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de cristal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de cristal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de cristal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de cristal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de cristal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265</TotalTime>
  <Words>291</Words>
  <Application>Microsoft Office PowerPoint</Application>
  <PresentationFormat>Presentación en pantalla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Capas de cristal</vt:lpstr>
      <vt:lpstr>Diapositiva 1</vt:lpstr>
      <vt:lpstr>¿ QUE ES CMAPTOOLS? </vt:lpstr>
      <vt:lpstr>Diapositiva 3</vt:lpstr>
      <vt:lpstr>USO PEDAGOGICO </vt:lpstr>
      <vt:lpstr>La fase preparatoria </vt:lpstr>
      <vt:lpstr>la material o materializada</vt:lpstr>
      <vt:lpstr>la verbal</vt:lpstr>
      <vt:lpstr>la mental</vt:lpstr>
      <vt:lpstr>Interacción y Mediación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 QUE ES CMAPTOOLS? </dc:title>
  <dc:creator>Felipe Pinilla</dc:creator>
  <cp:lastModifiedBy>Darwing</cp:lastModifiedBy>
  <cp:revision>10</cp:revision>
  <dcterms:created xsi:type="dcterms:W3CDTF">2008-03-18T15:35:59Z</dcterms:created>
  <dcterms:modified xsi:type="dcterms:W3CDTF">2011-08-24T18:18:07Z</dcterms:modified>
</cp:coreProperties>
</file>