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0" r:id="rId2"/>
    <p:sldId id="271" r:id="rId3"/>
    <p:sldId id="256" r:id="rId4"/>
    <p:sldId id="269" r:id="rId5"/>
    <p:sldId id="265" r:id="rId6"/>
    <p:sldId id="266" r:id="rId7"/>
    <p:sldId id="267" r:id="rId8"/>
    <p:sldId id="268" r:id="rId9"/>
    <p:sldId id="261" r:id="rId10"/>
    <p:sldId id="262" r:id="rId11"/>
    <p:sldId id="263" r:id="rId12"/>
    <p:sldId id="264" r:id="rId13"/>
    <p:sldId id="257" r:id="rId14"/>
    <p:sldId id="258" r:id="rId15"/>
    <p:sldId id="259" r:id="rId16"/>
    <p:sldId id="260" r:id="rId17"/>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2" d="100"/>
          <a:sy n="52" d="100"/>
        </p:scale>
        <p:origin x="-44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L"/>
          </a:p>
        </p:txBody>
      </p:sp>
      <p:sp>
        <p:nvSpPr>
          <p:cNvPr id="4" name="3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3471631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3615151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39017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356851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20695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1025016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6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2763654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L"/>
          </a:p>
        </p:txBody>
      </p:sp>
      <p:sp>
        <p:nvSpPr>
          <p:cNvPr id="3" name="2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2604787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433533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170241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5E147ED-AA29-4867-9537-6611AC007125}" type="datetimeFigureOut">
              <a:rPr lang="es-CL" smtClean="0"/>
              <a:t>18-08-2011</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A704A2F7-353D-43D2-938F-C75B45DF85F0}" type="slidenum">
              <a:rPr lang="es-CL" smtClean="0"/>
              <a:t>‹Nº›</a:t>
            </a:fld>
            <a:endParaRPr lang="es-CL"/>
          </a:p>
        </p:txBody>
      </p:sp>
    </p:spTree>
    <p:extLst>
      <p:ext uri="{BB962C8B-B14F-4D97-AF65-F5344CB8AC3E}">
        <p14:creationId xmlns:p14="http://schemas.microsoft.com/office/powerpoint/2010/main" val="2139703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147ED-AA29-4867-9537-6611AC007125}" type="datetimeFigureOut">
              <a:rPr lang="es-CL" smtClean="0"/>
              <a:t>18-08-2011</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4A2F7-353D-43D2-938F-C75B45DF85F0}" type="slidenum">
              <a:rPr lang="es-CL" smtClean="0"/>
              <a:t>‹Nº›</a:t>
            </a:fld>
            <a:endParaRPr lang="es-CL"/>
          </a:p>
        </p:txBody>
      </p:sp>
    </p:spTree>
    <p:extLst>
      <p:ext uri="{BB962C8B-B14F-4D97-AF65-F5344CB8AC3E}">
        <p14:creationId xmlns:p14="http://schemas.microsoft.com/office/powerpoint/2010/main" val="456828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0"/>
            <a:ext cx="7772400" cy="1037977"/>
          </a:xfrm>
        </p:spPr>
        <p:txBody>
          <a:bodyPr>
            <a:normAutofit/>
          </a:bodyPr>
          <a:lstStyle/>
          <a:p>
            <a:pPr algn="l"/>
            <a:r>
              <a:rPr lang="es-CL" sz="2800" dirty="0" smtClean="0"/>
              <a:t>ARQUITECTURA FUTURISTA</a:t>
            </a:r>
            <a:endParaRPr lang="es-CL" sz="2800" dirty="0"/>
          </a:p>
        </p:txBody>
      </p:sp>
      <p:sp>
        <p:nvSpPr>
          <p:cNvPr id="4" name="3 Subtítulo"/>
          <p:cNvSpPr>
            <a:spLocks noGrp="1"/>
          </p:cNvSpPr>
          <p:nvPr>
            <p:ph type="subTitle" idx="1"/>
          </p:nvPr>
        </p:nvSpPr>
        <p:spPr>
          <a:xfrm>
            <a:off x="323528" y="1052736"/>
            <a:ext cx="8496944" cy="2400672"/>
          </a:xfrm>
        </p:spPr>
        <p:txBody>
          <a:bodyPr>
            <a:noAutofit/>
          </a:bodyPr>
          <a:lstStyle/>
          <a:p>
            <a:pPr algn="just"/>
            <a:r>
              <a:rPr lang="es-CL" sz="1800" b="1" dirty="0">
                <a:solidFill>
                  <a:schemeClr val="tx1"/>
                </a:solidFill>
              </a:rPr>
              <a:t>Características de la Arquitectura Futurista.</a:t>
            </a:r>
          </a:p>
          <a:p>
            <a:pPr algn="just"/>
            <a:endParaRPr lang="es-CL" sz="1800" b="1" dirty="0">
              <a:solidFill>
                <a:schemeClr val="tx1"/>
              </a:solidFill>
            </a:endParaRPr>
          </a:p>
          <a:p>
            <a:pPr algn="just"/>
            <a:r>
              <a:rPr lang="es-CL" sz="1800" b="1" dirty="0">
                <a:solidFill>
                  <a:schemeClr val="tx1"/>
                </a:solidFill>
              </a:rPr>
              <a:t>1.- La arquitectura futurista es la arquitectura del cálculo, de la audacia temeraria y de la sencillez; la arquitectura del hormigón armado, del hierro, del cristal, del cartón, de la fibra textil y de todos los sustitutos de la madera, de la piedra y del ladrillo, que permiten obtener la máxima elasticidad y ligereza.</a:t>
            </a:r>
          </a:p>
          <a:p>
            <a:pPr algn="just"/>
            <a:endParaRPr lang="es-CL" sz="1800" b="1" dirty="0">
              <a:solidFill>
                <a:schemeClr val="tx1"/>
              </a:solidFill>
            </a:endParaRPr>
          </a:p>
          <a:p>
            <a:pPr algn="just"/>
            <a:r>
              <a:rPr lang="es-CL" sz="1800" b="1" dirty="0">
                <a:solidFill>
                  <a:schemeClr val="tx1"/>
                </a:solidFill>
              </a:rPr>
              <a:t>2.- Sin embargo, no es una árida combinación de practicidad y utilidad, sino que sigue siendo arte, es decir, síntesis y expresión;</a:t>
            </a:r>
          </a:p>
          <a:p>
            <a:pPr algn="just"/>
            <a:endParaRPr lang="es-CL" sz="1800" b="1" dirty="0">
              <a:solidFill>
                <a:schemeClr val="tx1"/>
              </a:solidFill>
            </a:endParaRPr>
          </a:p>
          <a:p>
            <a:pPr algn="just"/>
            <a:r>
              <a:rPr lang="es-CL" sz="1800" b="1" dirty="0">
                <a:solidFill>
                  <a:schemeClr val="tx1"/>
                </a:solidFill>
              </a:rPr>
              <a:t>3.- Las líneas oblicuas y las líneas elípticas son dinámicas, que por su propia naturaleza poseen un poder expresivo mil veces superior al de las líneas horizontales y perpendiculares.</a:t>
            </a:r>
          </a:p>
          <a:p>
            <a:pPr algn="just"/>
            <a:endParaRPr lang="es-CL" sz="1800" b="1" dirty="0">
              <a:solidFill>
                <a:schemeClr val="tx1"/>
              </a:solidFill>
            </a:endParaRPr>
          </a:p>
          <a:p>
            <a:pPr algn="just"/>
            <a:r>
              <a:rPr lang="es-CL" sz="1800" b="1" dirty="0">
                <a:solidFill>
                  <a:schemeClr val="tx1"/>
                </a:solidFill>
              </a:rPr>
              <a:t>4.- La decoración, como algo superpuesto a la arquitectura, es un absurdo, y que sólo del uso y de la disposición original del material bruto o visto o violentamente coloreado depende el valor decorativo de la arquitectura futurista.</a:t>
            </a:r>
          </a:p>
          <a:p>
            <a:pPr algn="just"/>
            <a:endParaRPr lang="es-CL" sz="1800" b="1" dirty="0">
              <a:solidFill>
                <a:schemeClr val="tx1"/>
              </a:solidFill>
            </a:endParaRPr>
          </a:p>
          <a:p>
            <a:pPr algn="just"/>
            <a:endParaRPr lang="es-CL" sz="1800" b="1" dirty="0">
              <a:solidFill>
                <a:schemeClr val="tx1"/>
              </a:solidFill>
            </a:endParaRPr>
          </a:p>
        </p:txBody>
      </p:sp>
    </p:spTree>
    <p:extLst>
      <p:ext uri="{BB962C8B-B14F-4D97-AF65-F5344CB8AC3E}">
        <p14:creationId xmlns:p14="http://schemas.microsoft.com/office/powerpoint/2010/main" val="3601341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7" y="-171400"/>
            <a:ext cx="11275935" cy="7045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9877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8233" cy="686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960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399"/>
            <a:ext cx="9384709" cy="7015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247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949027" cy="689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2751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2616" y="0"/>
            <a:ext cx="136413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1911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4713" y="-209550"/>
            <a:ext cx="4852987" cy="728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723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26093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9916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a:spLocks noGrp="1"/>
          </p:cNvSpPr>
          <p:nvPr>
            <p:ph idx="1"/>
          </p:nvPr>
        </p:nvSpPr>
        <p:spPr>
          <a:xfrm>
            <a:off x="395536" y="692696"/>
            <a:ext cx="8229600" cy="4525963"/>
          </a:xfrm>
        </p:spPr>
        <p:txBody>
          <a:bodyPr>
            <a:noAutofit/>
          </a:bodyPr>
          <a:lstStyle/>
          <a:p>
            <a:pPr algn="just"/>
            <a:r>
              <a:rPr lang="es-CL" sz="1800" b="1" dirty="0" smtClean="0"/>
              <a:t>5</a:t>
            </a:r>
            <a:r>
              <a:rPr lang="es-CL" sz="1800" b="1" dirty="0"/>
              <a:t>.- Al igual que los hombres antiguos se inspiraron, para su arte, en los elementos de la naturaleza, la arquitectura futurista debe encontrar esa inspiración en los elementos del novísimo mundo mecánico que se ha creado.</a:t>
            </a:r>
          </a:p>
          <a:p>
            <a:pPr algn="just"/>
            <a:r>
              <a:rPr lang="es-CL" sz="1800" b="1" dirty="0"/>
              <a:t>6.- La arquitectura como arte de distribuir las formas de los edificios según criterios preestablecidos está acabada.</a:t>
            </a:r>
          </a:p>
          <a:p>
            <a:pPr algn="just"/>
            <a:endParaRPr lang="es-CL" sz="1800" b="1" dirty="0"/>
          </a:p>
          <a:p>
            <a:pPr algn="just"/>
            <a:r>
              <a:rPr lang="es-CL" sz="1800" b="1" dirty="0"/>
              <a:t>7.- Por arquitectura debe entenderse el esfuerzo por armonizar con libertad y gran audacia el entorno y el hombre, es decir, por convertir el mundo de las cosas en una proyección directa del mundo del espíritu.</a:t>
            </a:r>
          </a:p>
          <a:p>
            <a:pPr algn="just"/>
            <a:endParaRPr lang="es-CL" sz="1800" b="1" dirty="0"/>
          </a:p>
          <a:p>
            <a:pPr algn="just"/>
            <a:r>
              <a:rPr lang="es-CL" sz="1800" b="1" dirty="0"/>
              <a:t>8.- De una arquitectura así concebida no puede nacer ningún hábito plástico y lineal, porque los caracteres fundamentales de la arquitectura futurista serán la caducidad y la transitoriedad. Las casas durarán menos que nosotros. Cada generación deberá fabricarse su ciudad.</a:t>
            </a:r>
          </a:p>
          <a:p>
            <a:pPr algn="just"/>
            <a:endParaRPr lang="es-CL" sz="1800" b="1" dirty="0"/>
          </a:p>
        </p:txBody>
      </p:sp>
    </p:spTree>
    <p:extLst>
      <p:ext uri="{BB962C8B-B14F-4D97-AF65-F5344CB8AC3E}">
        <p14:creationId xmlns:p14="http://schemas.microsoft.com/office/powerpoint/2010/main" val="1958048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CL"/>
          </a:p>
        </p:txBody>
      </p:sp>
      <p:sp>
        <p:nvSpPr>
          <p:cNvPr id="3" name="2 Subtítulo"/>
          <p:cNvSpPr>
            <a:spLocks noGrp="1"/>
          </p:cNvSpPr>
          <p:nvPr>
            <p:ph type="subTitle" idx="1"/>
          </p:nvPr>
        </p:nvSpPr>
        <p:spPr/>
        <p:txBody>
          <a:bodyPr/>
          <a:lstStyle/>
          <a:p>
            <a:endParaRPr lang="es-CL"/>
          </a:p>
        </p:txBody>
      </p:sp>
      <p:pic>
        <p:nvPicPr>
          <p:cNvPr id="1026" name="Picture 2" descr="C:\Users\nancy peña\Downloads\arquitecturafut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3382"/>
            <a:ext cx="4968552" cy="702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606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1" y="-315416"/>
            <a:ext cx="9073008" cy="780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4621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0732"/>
            <a:ext cx="10081120" cy="685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753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703"/>
            <a:ext cx="9252520" cy="6925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884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7" y="1"/>
            <a:ext cx="102844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064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5" y="-387423"/>
            <a:ext cx="10511116" cy="724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3293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L"/>
          </a:p>
        </p:txBody>
      </p:sp>
      <p:sp>
        <p:nvSpPr>
          <p:cNvPr id="3" name="2 Marcador de contenido"/>
          <p:cNvSpPr>
            <a:spLocks noGrp="1"/>
          </p:cNvSpPr>
          <p:nvPr>
            <p:ph idx="1"/>
          </p:nvPr>
        </p:nvSpPr>
        <p:spPr/>
        <p:txBody>
          <a:bodyPr/>
          <a:lstStyle/>
          <a:p>
            <a:endParaRPr lang="es-CL"/>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5" y="0"/>
            <a:ext cx="10496147" cy="699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0356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320</Words>
  <Application>Microsoft Office PowerPoint</Application>
  <PresentationFormat>Presentación en pantalla (4:3)</PresentationFormat>
  <Paragraphs>16</Paragraphs>
  <Slides>16</Slides>
  <Notes>0</Notes>
  <HiddenSlides>0</HiddenSlides>
  <MMClips>0</MMClips>
  <ScaleCrop>false</ScaleCrop>
  <HeadingPairs>
    <vt:vector size="4" baseType="variant">
      <vt:variant>
        <vt:lpstr>Tema</vt:lpstr>
      </vt:variant>
      <vt:variant>
        <vt:i4>1</vt:i4>
      </vt:variant>
      <vt:variant>
        <vt:lpstr>Títulos de diapositiva</vt:lpstr>
      </vt:variant>
      <vt:variant>
        <vt:i4>16</vt:i4>
      </vt:variant>
    </vt:vector>
  </HeadingPairs>
  <TitlesOfParts>
    <vt:vector size="17" baseType="lpstr">
      <vt:lpstr>Tema de Office</vt:lpstr>
      <vt:lpstr>ARQUITECTURA FUTURISTA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nancy peña</dc:creator>
  <cp:lastModifiedBy>nancy peña</cp:lastModifiedBy>
  <cp:revision>5</cp:revision>
  <dcterms:created xsi:type="dcterms:W3CDTF">2011-08-17T19:38:52Z</dcterms:created>
  <dcterms:modified xsi:type="dcterms:W3CDTF">2011-08-18T17:11:40Z</dcterms:modified>
</cp:coreProperties>
</file>