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5" r:id="rId4"/>
    <p:sldId id="274" r:id="rId5"/>
    <p:sldId id="273" r:id="rId6"/>
    <p:sldId id="272" r:id="rId7"/>
    <p:sldId id="271" r:id="rId8"/>
    <p:sldId id="270" r:id="rId9"/>
    <p:sldId id="269" r:id="rId10"/>
    <p:sldId id="268" r:id="rId11"/>
    <p:sldId id="267" r:id="rId12"/>
    <p:sldId id="266" r:id="rId13"/>
    <p:sldId id="265" r:id="rId14"/>
    <p:sldId id="264" r:id="rId15"/>
    <p:sldId id="263" r:id="rId16"/>
    <p:sldId id="276" r:id="rId17"/>
    <p:sldId id="262" r:id="rId18"/>
    <p:sldId id="261" r:id="rId19"/>
    <p:sldId id="259" r:id="rId20"/>
    <p:sldId id="258" r:id="rId21"/>
    <p:sldId id="257" r:id="rId22"/>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2" d="100"/>
          <a:sy n="52" d="100"/>
        </p:scale>
        <p:origin x="-44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83289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294446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212150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287605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1186999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522354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411871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262692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385304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667258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99C257E-4801-477A-BD5D-2AF3D3E2A657}"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DD80E9D-D130-4929-AD95-BAFCDD6693C6}" type="slidenum">
              <a:rPr lang="es-CL" smtClean="0"/>
              <a:t>‹Nº›</a:t>
            </a:fld>
            <a:endParaRPr lang="es-CL"/>
          </a:p>
        </p:txBody>
      </p:sp>
    </p:spTree>
    <p:extLst>
      <p:ext uri="{BB962C8B-B14F-4D97-AF65-F5344CB8AC3E}">
        <p14:creationId xmlns:p14="http://schemas.microsoft.com/office/powerpoint/2010/main" val="1099323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9C257E-4801-477A-BD5D-2AF3D3E2A657}" type="datetimeFigureOut">
              <a:rPr lang="es-CL" smtClean="0"/>
              <a:t>18-08-2011</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80E9D-D130-4929-AD95-BAFCDD6693C6}" type="slidenum">
              <a:rPr lang="es-CL" smtClean="0"/>
              <a:t>‹Nº›</a:t>
            </a:fld>
            <a:endParaRPr lang="es-CL"/>
          </a:p>
        </p:txBody>
      </p:sp>
    </p:spTree>
    <p:extLst>
      <p:ext uri="{BB962C8B-B14F-4D97-AF65-F5344CB8AC3E}">
        <p14:creationId xmlns:p14="http://schemas.microsoft.com/office/powerpoint/2010/main" val="705769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08720"/>
            <a:ext cx="8229600" cy="4525963"/>
          </a:xfrm>
        </p:spPr>
        <p:txBody>
          <a:bodyPr>
            <a:normAutofit fontScale="62500" lnSpcReduction="20000"/>
          </a:bodyPr>
          <a:lstStyle/>
          <a:p>
            <a:pPr algn="just"/>
            <a:r>
              <a:rPr lang="es-CL" dirty="0"/>
              <a:t>Arquitectura moderna</a:t>
            </a:r>
          </a:p>
          <a:p>
            <a:pPr algn="just"/>
            <a:endParaRPr lang="es-CL" dirty="0"/>
          </a:p>
          <a:p>
            <a:pPr algn="just"/>
            <a:endParaRPr lang="es-CL" dirty="0"/>
          </a:p>
          <a:p>
            <a:pPr algn="just"/>
            <a:r>
              <a:rPr lang="es-CL" dirty="0"/>
              <a:t>Dentro de la arquitectura moderna, incluimos todas las corrientes arquitectónicas del siglo XX.</a:t>
            </a:r>
          </a:p>
          <a:p>
            <a:pPr algn="just"/>
            <a:endParaRPr lang="es-CL" dirty="0"/>
          </a:p>
          <a:p>
            <a:pPr algn="just"/>
            <a:r>
              <a:rPr lang="es-CL" dirty="0"/>
              <a:t>Una de las características distintivas de la arquitectura moderna es la simplificación de las formas, el despojo de ornamentos, y el abandono de la composición académica clásica. La estética está influenciada por los movimientos artísticos del arte moderno, como el cubismo, el expresionismo, el neoplasticismo, el futurismo y otros.</a:t>
            </a:r>
          </a:p>
          <a:p>
            <a:pPr algn="just"/>
            <a:endParaRPr lang="es-CL" dirty="0"/>
          </a:p>
          <a:p>
            <a:pPr algn="just"/>
            <a:r>
              <a:rPr lang="es-CL" dirty="0"/>
              <a:t>El elemento más sobresaliente de la arquitectura moderna es el empleo de nuevos materiales como el acero y el hormigón armado, y el uso de las tecnologías asociadas, cambiando así la manera de proyectar y construir edificios.</a:t>
            </a:r>
          </a:p>
          <a:p>
            <a:pPr algn="just"/>
            <a:endParaRPr lang="es-CL" dirty="0"/>
          </a:p>
        </p:txBody>
      </p:sp>
    </p:spTree>
    <p:extLst>
      <p:ext uri="{BB962C8B-B14F-4D97-AF65-F5344CB8AC3E}">
        <p14:creationId xmlns:p14="http://schemas.microsoft.com/office/powerpoint/2010/main" val="3972123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61" y="-41674"/>
            <a:ext cx="10307159" cy="688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288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3" y="0"/>
            <a:ext cx="9555959" cy="687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58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175"/>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6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269616" cy="686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60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4" y="1"/>
            <a:ext cx="106108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240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Le </a:t>
            </a:r>
            <a:r>
              <a:rPr lang="es-CL" dirty="0" err="1"/>
              <a:t>C</a:t>
            </a:r>
            <a:r>
              <a:rPr lang="es-CL" dirty="0" err="1" smtClean="0"/>
              <a:t>ordbusier</a:t>
            </a:r>
            <a:endParaRPr lang="es-CL" dirty="0"/>
          </a:p>
        </p:txBody>
      </p:sp>
      <p:sp>
        <p:nvSpPr>
          <p:cNvPr id="3" name="2 Marcador de contenido"/>
          <p:cNvSpPr>
            <a:spLocks noGrp="1"/>
          </p:cNvSpPr>
          <p:nvPr>
            <p:ph idx="1"/>
          </p:nvPr>
        </p:nvSpPr>
        <p:spPr/>
        <p:txBody>
          <a:bodyPr>
            <a:normAutofit fontScale="70000" lnSpcReduction="20000"/>
          </a:bodyPr>
          <a:lstStyle/>
          <a:p>
            <a:r>
              <a:rPr lang="es-CL" dirty="0"/>
              <a:t>Le Corbusier es conocido por su definición de la vivienda como la máquina para vivir también llamada la máquina para habitar traducido literalmente. Con ello, Le Corbusier ponía en énfasis no sólo la componente funcional de la vivienda, sino que esta funcionalidad debe estar destinada al vivir, comprendiéndose esto último desde un punto de vista metafísico. Le Corbusier creía que el objetivo de la arquitectura es generar belleza (muy conocida también es su frase: la Arquitectura es el juego sabio, correcto y magnífico de los volúmenes bajo la luz), y que ésta debía repercutir en la forma de vida de los ocupantes de los propios edificios.</a:t>
            </a:r>
          </a:p>
          <a:p>
            <a:r>
              <a:rPr lang="es-CL" dirty="0"/>
              <a:t>En cuanto al criterio de «máquina de habitar», Le Corbusier estaba deslumbrado por las entonces nuevas máquinas: en especial los automóviles y aviones, considerando aquellos que tenían diseños prácticos y funcionales como modelo para una arquitectura cuya belleza se basara en la practicidad y funcionalidad; el racionalismo.</a:t>
            </a:r>
          </a:p>
        </p:txBody>
      </p:sp>
    </p:spTree>
    <p:extLst>
      <p:ext uri="{BB962C8B-B14F-4D97-AF65-F5344CB8AC3E}">
        <p14:creationId xmlns:p14="http://schemas.microsoft.com/office/powerpoint/2010/main" val="50450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normAutofit fontScale="40000" lnSpcReduction="20000"/>
          </a:bodyPr>
          <a:lstStyle/>
          <a:p>
            <a:pPr marL="0" indent="0">
              <a:buNone/>
            </a:pPr>
            <a:r>
              <a:rPr lang="es-CL" dirty="0" smtClean="0"/>
              <a:t>	Los </a:t>
            </a:r>
            <a:r>
              <a:rPr lang="es-CL" dirty="0"/>
              <a:t>cinco puntos de una nueva arquitectura</a:t>
            </a:r>
          </a:p>
          <a:p>
            <a:pPr marL="0" indent="0">
              <a:buNone/>
            </a:pPr>
            <a:r>
              <a:rPr lang="es-CL" dirty="0" smtClean="0"/>
              <a:t>	En </a:t>
            </a:r>
            <a:r>
              <a:rPr lang="es-CL" dirty="0"/>
              <a:t>1926 Le Corbusier presenta un documento donde expone en forma sistemática sus ideas arquitectónicas: los llamados «cinco puntos de una nueva arquitectura» representan una importante innovación conceptual para la época, aprovechando las nuevas tecnologías constructivas, derivadas especialmente del uso del hormigón armado (hasta entonces este material se usaba en viviendas y monumentos disfrazándosele de piedra esculpida con molduras):</a:t>
            </a:r>
          </a:p>
          <a:p>
            <a:r>
              <a:rPr lang="es-CL" dirty="0"/>
              <a:t>La planta libre: para Le Corbusier, la planta baja de la vivienda, al igual que la calle, pertenecía al automóvil, ya sea para circulación o aparcamiento, por este motivo la vivienda se elevaba sobre </a:t>
            </a:r>
            <a:r>
              <a:rPr lang="es-CL" dirty="0" err="1"/>
              <a:t>pilotis</a:t>
            </a:r>
            <a:r>
              <a:rPr lang="es-CL" dirty="0"/>
              <a:t> dejando toda la planta baja libre para permitir el movimiento de los vehículos.</a:t>
            </a:r>
          </a:p>
          <a:p>
            <a:r>
              <a:rPr lang="es-CL" dirty="0"/>
              <a:t>La terraza-jardín: para Le Corbusier la superficie ocupada en planta por la vivienda debía de ser devuelta a la naturaleza en forma de jardín en la cubierta del edificio, </a:t>
            </a:r>
            <a:r>
              <a:rPr lang="es-CL" dirty="0" err="1"/>
              <a:t>conviertiendo</a:t>
            </a:r>
            <a:r>
              <a:rPr lang="es-CL" dirty="0"/>
              <a:t> el espacio sobre la vivienda en un ámbito aprovechable para el esparcimiento, que además permitía mantener condiciones de aislamiento térmico sobre las nuevas losas de hormigón.</a:t>
            </a:r>
          </a:p>
          <a:p>
            <a:r>
              <a:rPr lang="es-CL" dirty="0"/>
              <a:t>Los «</a:t>
            </a:r>
            <a:r>
              <a:rPr lang="es-CL" dirty="0" err="1"/>
              <a:t>pilotis</a:t>
            </a:r>
            <a:r>
              <a:rPr lang="es-CL" dirty="0"/>
              <a:t>»: aprovechando la acción conjunta de las losas de hormigón y los pilares metálicos, estos últimos tienen un consumo de suelo en la vivienda despreciable comparado con los muros de carga tradicionales o los pilares de ladrillo u hormigón. De esta forma, se mejora el aprovechamiento funcional y de superficies útiles, liberando a la planta de condicionantes estructurales.</a:t>
            </a:r>
          </a:p>
          <a:p>
            <a:r>
              <a:rPr lang="es-CL" dirty="0"/>
              <a:t>La ventana longitudinal: por el mismo motivo del punto anterior, también los muros exteriores se liberan, y las ventanas pueden abarcar todo el ancho de la construcción, mejorando la relación con el exterior.</a:t>
            </a:r>
          </a:p>
          <a:p>
            <a:r>
              <a:rPr lang="es-CL" dirty="0"/>
              <a:t>La fachada libre: complementario del punto anterior, los pilares metálicos se retrasan respecto de la fachada, liberando a ésta de su función estructural.</a:t>
            </a:r>
          </a:p>
          <a:p>
            <a:r>
              <a:rPr lang="es-CL" dirty="0"/>
              <a:t>Su arquitectura resulta ser altamente racionalista, depurada ( con el uso de materiales sin disimularlos; nota la posible belleza de las líneas depuradas, sin adornos, sin elementos superfluos) y con un excelente aprovechamiento de la luz y las perspectivas de conjunto, dando una sensación de libertad (al menos para el desplazamiento de la mirada) y facilidad de movimientos.</a:t>
            </a:r>
          </a:p>
        </p:txBody>
      </p:sp>
    </p:spTree>
    <p:extLst>
      <p:ext uri="{BB962C8B-B14F-4D97-AF65-F5344CB8AC3E}">
        <p14:creationId xmlns:p14="http://schemas.microsoft.com/office/powerpoint/2010/main" val="3167911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15142" cy="688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44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9" y="1"/>
            <a:ext cx="103111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5638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 y="0"/>
            <a:ext cx="9172717" cy="687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895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L" dirty="0" smtClean="0"/>
              <a:t>Representantes destacados dentro de la arquitectura moderna</a:t>
            </a:r>
            <a:endParaRPr lang="es-CL" dirty="0"/>
          </a:p>
        </p:txBody>
      </p:sp>
      <p:sp>
        <p:nvSpPr>
          <p:cNvPr id="3" name="2 Marcador de contenido"/>
          <p:cNvSpPr>
            <a:spLocks noGrp="1"/>
          </p:cNvSpPr>
          <p:nvPr>
            <p:ph idx="1"/>
          </p:nvPr>
        </p:nvSpPr>
        <p:spPr>
          <a:xfrm>
            <a:off x="467544" y="1844824"/>
            <a:ext cx="8229600" cy="4525963"/>
          </a:xfrm>
        </p:spPr>
        <p:txBody>
          <a:bodyPr>
            <a:normAutofit fontScale="55000" lnSpcReduction="20000"/>
          </a:bodyPr>
          <a:lstStyle/>
          <a:p>
            <a:pPr marL="0" indent="0">
              <a:buNone/>
            </a:pPr>
            <a:r>
              <a:rPr lang="es-CL" dirty="0" smtClean="0"/>
              <a:t>Comienzo del siglo XX</a:t>
            </a:r>
          </a:p>
          <a:p>
            <a:r>
              <a:rPr lang="es-CL" dirty="0" smtClean="0"/>
              <a:t>LUDWIG </a:t>
            </a:r>
            <a:r>
              <a:rPr lang="es-CL" dirty="0"/>
              <a:t>MIES VAN DER </a:t>
            </a:r>
            <a:r>
              <a:rPr lang="es-CL" dirty="0" smtClean="0"/>
              <a:t>ROHE</a:t>
            </a:r>
          </a:p>
          <a:p>
            <a:r>
              <a:rPr lang="es-CL" dirty="0" smtClean="0"/>
              <a:t>WALTER GROPIUS</a:t>
            </a:r>
          </a:p>
          <a:p>
            <a:r>
              <a:rPr lang="es-CL" dirty="0" smtClean="0"/>
              <a:t>ANTONIO GAUDI</a:t>
            </a:r>
          </a:p>
          <a:p>
            <a:r>
              <a:rPr lang="es-CL" dirty="0"/>
              <a:t>LE </a:t>
            </a:r>
            <a:r>
              <a:rPr lang="es-CL" dirty="0" smtClean="0"/>
              <a:t>CORBUSIER</a:t>
            </a:r>
          </a:p>
          <a:p>
            <a:r>
              <a:rPr lang="es-CL" dirty="0"/>
              <a:t>FRANK LLOYD </a:t>
            </a:r>
            <a:r>
              <a:rPr lang="es-CL" dirty="0" smtClean="0"/>
              <a:t>WRIGHT</a:t>
            </a:r>
          </a:p>
          <a:p>
            <a:endParaRPr lang="es-CL" dirty="0" smtClean="0"/>
          </a:p>
          <a:p>
            <a:pPr marL="0" indent="0">
              <a:buNone/>
            </a:pPr>
            <a:r>
              <a:rPr lang="es-CL" dirty="0" smtClean="0"/>
              <a:t>2ª mitad del siglo XX</a:t>
            </a:r>
            <a:endParaRPr lang="es-CL" dirty="0"/>
          </a:p>
          <a:p>
            <a:r>
              <a:rPr lang="es-CL" dirty="0" smtClean="0"/>
              <a:t>OSCAR </a:t>
            </a:r>
            <a:r>
              <a:rPr lang="es-CL" dirty="0"/>
              <a:t>NIEMEYER</a:t>
            </a:r>
          </a:p>
          <a:p>
            <a:r>
              <a:rPr lang="es-CL" dirty="0"/>
              <a:t>FRANK O. </a:t>
            </a:r>
            <a:r>
              <a:rPr lang="es-CL" dirty="0" smtClean="0"/>
              <a:t>GEHRY</a:t>
            </a:r>
          </a:p>
          <a:p>
            <a:r>
              <a:rPr lang="es-CL" dirty="0"/>
              <a:t>ALVARO </a:t>
            </a:r>
            <a:r>
              <a:rPr lang="es-CL" dirty="0" smtClean="0"/>
              <a:t>SIZA</a:t>
            </a:r>
          </a:p>
          <a:p>
            <a:r>
              <a:rPr lang="es-CL" dirty="0"/>
              <a:t>TADAO </a:t>
            </a:r>
            <a:r>
              <a:rPr lang="es-CL" dirty="0" smtClean="0"/>
              <a:t>ANDO</a:t>
            </a:r>
          </a:p>
          <a:p>
            <a:r>
              <a:rPr lang="es-CL" dirty="0"/>
              <a:t>ZAHA HADID</a:t>
            </a:r>
            <a:endParaRPr lang="es-CL" dirty="0" smtClean="0"/>
          </a:p>
          <a:p>
            <a:r>
              <a:rPr lang="es-CL" dirty="0"/>
              <a:t>RICARDO </a:t>
            </a:r>
            <a:r>
              <a:rPr lang="es-CL" dirty="0" smtClean="0"/>
              <a:t>SCOFIDIO</a:t>
            </a:r>
          </a:p>
          <a:p>
            <a:r>
              <a:rPr lang="es-CL" dirty="0" smtClean="0"/>
              <a:t> ELIZBETH </a:t>
            </a:r>
            <a:r>
              <a:rPr lang="es-CL" dirty="0"/>
              <a:t>DILLER</a:t>
            </a:r>
          </a:p>
        </p:txBody>
      </p:sp>
    </p:spTree>
    <p:extLst>
      <p:ext uri="{BB962C8B-B14F-4D97-AF65-F5344CB8AC3E}">
        <p14:creationId xmlns:p14="http://schemas.microsoft.com/office/powerpoint/2010/main" val="2800400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1"/>
            <a:ext cx="9144000" cy="685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524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91144"/>
            <a:ext cx="10801200" cy="72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0701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smtClean="0"/>
              <a:t>Antonio </a:t>
            </a:r>
            <a:r>
              <a:rPr lang="es-CL" dirty="0" err="1"/>
              <a:t>G</a:t>
            </a:r>
            <a:r>
              <a:rPr lang="es-CL" dirty="0" err="1" smtClean="0"/>
              <a:t>audi</a:t>
            </a:r>
            <a:endParaRPr lang="es-CL" dirty="0"/>
          </a:p>
        </p:txBody>
      </p:sp>
      <p:sp>
        <p:nvSpPr>
          <p:cNvPr id="3" name="2 Marcador de contenido"/>
          <p:cNvSpPr>
            <a:spLocks noGrp="1"/>
          </p:cNvSpPr>
          <p:nvPr>
            <p:ph idx="1"/>
          </p:nvPr>
        </p:nvSpPr>
        <p:spPr/>
        <p:txBody>
          <a:bodyPr>
            <a:normAutofit fontScale="77500" lnSpcReduction="20000"/>
          </a:bodyPr>
          <a:lstStyle/>
          <a:p>
            <a:r>
              <a:rPr lang="es-CL" dirty="0"/>
              <a:t>La arquitectura de Gaudí está marcada por un fuerte sello personal, caracterizado por la búsqueda de nuevas soluciones estructurales, que logró después de toda una vida dedicada al análisis de la estructura óptima del edificio, integrado en su entorno y siendo una síntesis de todas las artes y oficios. Mediante el estudio y la práctica de nuevas y originales soluciones, la obra de Gaudí culminará en un estilo orgánico, inspirado en la naturaleza, pero sin perder la experiencia aportada por estilos anteriores, generando una obra arquitectónica que es una simbiosis perfecta de la tradición y la innovación. Asimismo, toda su obra está marcada por las que fueron sus cuatro grandes pasiones en la vida: la arquitectura, la naturaleza, la religión y el amor a Cataluña</a:t>
            </a:r>
            <a:r>
              <a:rPr lang="es-CL" dirty="0" smtClean="0"/>
              <a:t>.</a:t>
            </a:r>
            <a:endParaRPr lang="es-CL" dirty="0"/>
          </a:p>
        </p:txBody>
      </p:sp>
    </p:spTree>
    <p:extLst>
      <p:ext uri="{BB962C8B-B14F-4D97-AF65-F5344CB8AC3E}">
        <p14:creationId xmlns:p14="http://schemas.microsoft.com/office/powerpoint/2010/main" val="4009549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3892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76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549" y="0"/>
            <a:ext cx="7056784" cy="7847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54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323"/>
            <a:ext cx="8064896" cy="686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69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43408"/>
            <a:ext cx="9632024" cy="722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27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5413" y="1050925"/>
            <a:ext cx="6353175"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123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err="1"/>
              <a:t>w</a:t>
            </a:r>
            <a:r>
              <a:rPr lang="es-CL" dirty="0" err="1" smtClean="0"/>
              <a:t>alter</a:t>
            </a:r>
            <a:r>
              <a:rPr lang="es-CL" dirty="0" smtClean="0"/>
              <a:t> </a:t>
            </a:r>
            <a:r>
              <a:rPr lang="es-CL" dirty="0" err="1" smtClean="0"/>
              <a:t>gropius</a:t>
            </a:r>
            <a:endParaRPr lang="es-CL" dirty="0"/>
          </a:p>
        </p:txBody>
      </p:sp>
      <p:sp>
        <p:nvSpPr>
          <p:cNvPr id="3" name="2 Marcador de contenido"/>
          <p:cNvSpPr>
            <a:spLocks noGrp="1"/>
          </p:cNvSpPr>
          <p:nvPr>
            <p:ph idx="1"/>
          </p:nvPr>
        </p:nvSpPr>
        <p:spPr/>
        <p:txBody>
          <a:bodyPr>
            <a:normAutofit fontScale="62500" lnSpcReduction="20000"/>
          </a:bodyPr>
          <a:lstStyle/>
          <a:p>
            <a:r>
              <a:rPr lang="es-CL" dirty="0"/>
              <a:t>Walter </a:t>
            </a:r>
            <a:r>
              <a:rPr lang="es-CL" dirty="0" err="1"/>
              <a:t>Gropius</a:t>
            </a:r>
            <a:r>
              <a:rPr lang="es-CL" dirty="0"/>
              <a:t> nació en Berlín, hijo y nieto de arquitectos. Estudió arquitectura en Múnich y en Berlín. Después de sus estudios trabajó durante tres años en el despacho de Peter </a:t>
            </a:r>
            <a:r>
              <a:rPr lang="es-CL" dirty="0" err="1"/>
              <a:t>Behrens</a:t>
            </a:r>
            <a:r>
              <a:rPr lang="es-CL" dirty="0"/>
              <a:t> y a </a:t>
            </a:r>
            <a:r>
              <a:rPr lang="es-CL" dirty="0" smtClean="0"/>
              <a:t>continuación </a:t>
            </a:r>
            <a:r>
              <a:rPr lang="es-CL" dirty="0"/>
              <a:t>se </a:t>
            </a:r>
            <a:r>
              <a:rPr lang="es-CL" dirty="0" err="1"/>
              <a:t>independizóUno</a:t>
            </a:r>
            <a:r>
              <a:rPr lang="es-CL" dirty="0"/>
              <a:t> de los principios establecidos por La Bauhaus desde su fundación: " La forma sigue a la función</a:t>
            </a:r>
            <a:r>
              <a:rPr lang="es-CL" dirty="0" smtClean="0"/>
              <a:t>“</a:t>
            </a:r>
          </a:p>
          <a:p>
            <a:r>
              <a:rPr lang="es-CL" dirty="0" smtClean="0"/>
              <a:t>A </a:t>
            </a:r>
            <a:r>
              <a:rPr lang="es-CL" dirty="0"/>
              <a:t>partir de 1926,Gropius se dedicó intensamente a los grandes bloques de viviendas, en los que veía la solución a los problemas urbanísticos y sociales. También abogó en favor de la racionalización de la industria de la construcción, para permitir construir de forma más rápida y económica. Diseñó numerosos complejos de viviendas, en los que aplicó sus ideas.</a:t>
            </a:r>
          </a:p>
          <a:p>
            <a:r>
              <a:rPr lang="es-CL" dirty="0" smtClean="0"/>
              <a:t>La </a:t>
            </a:r>
            <a:r>
              <a:rPr lang="es-CL" dirty="0"/>
              <a:t>construcción completa es el objetivo de todas las artes visuales. Antes, la función más noble de las bellas artes era embellecer los edificios, constituían componentes indispensables de la gran arquitectura. Hoy las artes existen aisladas… Los arquitectos, los pintores y escultores deben estudiar de nuevo el carácter compositivo del edificio como una entidad… El artista es un artesano enaltecido.</a:t>
            </a:r>
          </a:p>
          <a:p>
            <a:endParaRPr lang="es-CL" dirty="0" smtClean="0"/>
          </a:p>
          <a:p>
            <a:endParaRPr lang="es-CL" dirty="0"/>
          </a:p>
        </p:txBody>
      </p:sp>
    </p:spTree>
    <p:extLst>
      <p:ext uri="{BB962C8B-B14F-4D97-AF65-F5344CB8AC3E}">
        <p14:creationId xmlns:p14="http://schemas.microsoft.com/office/powerpoint/2010/main" val="18911103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665</Words>
  <Application>Microsoft Office PowerPoint</Application>
  <PresentationFormat>Presentación en pantalla (4:3)</PresentationFormat>
  <Paragraphs>41</Paragraphs>
  <Slides>21</Slides>
  <Notes>0</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Representantes destacados dentro de la arquitectura moderna</vt:lpstr>
      <vt:lpstr>Antonio Gaudi</vt:lpstr>
      <vt:lpstr>Presentación de PowerPoint</vt:lpstr>
      <vt:lpstr>Presentación de PowerPoint</vt:lpstr>
      <vt:lpstr>Presentación de PowerPoint</vt:lpstr>
      <vt:lpstr>Presentación de PowerPoint</vt:lpstr>
      <vt:lpstr>Presentación de PowerPoint</vt:lpstr>
      <vt:lpstr>walter gropius</vt:lpstr>
      <vt:lpstr>Presentación de PowerPoint</vt:lpstr>
      <vt:lpstr>Presentación de PowerPoint</vt:lpstr>
      <vt:lpstr>Presentación de PowerPoint</vt:lpstr>
      <vt:lpstr>Presentación de PowerPoint</vt:lpstr>
      <vt:lpstr>Presentación de PowerPoint</vt:lpstr>
      <vt:lpstr>Le Cordbusier</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nancy peña</dc:creator>
  <cp:lastModifiedBy>nancy peña</cp:lastModifiedBy>
  <cp:revision>11</cp:revision>
  <dcterms:created xsi:type="dcterms:W3CDTF">2011-08-10T16:15:50Z</dcterms:created>
  <dcterms:modified xsi:type="dcterms:W3CDTF">2011-08-18T16:57:01Z</dcterms:modified>
</cp:coreProperties>
</file>