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F8D-C392-4B85-A39A-14BA5C461B2C}" type="datetimeFigureOut">
              <a:rPr lang="es-CL" smtClean="0"/>
              <a:t>09-08-2011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8101-467A-4A0C-8D2C-680AD9955872}" type="slidenum">
              <a:rPr lang="es-CL" smtClean="0"/>
              <a:t>‹Nº›</a:t>
            </a:fld>
            <a:endParaRPr lang="es-CL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F8D-C392-4B85-A39A-14BA5C461B2C}" type="datetimeFigureOut">
              <a:rPr lang="es-CL" smtClean="0"/>
              <a:t>09-08-2011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8101-467A-4A0C-8D2C-680AD995587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F8D-C392-4B85-A39A-14BA5C461B2C}" type="datetimeFigureOut">
              <a:rPr lang="es-CL" smtClean="0"/>
              <a:t>09-08-2011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8101-467A-4A0C-8D2C-680AD995587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F8D-C392-4B85-A39A-14BA5C461B2C}" type="datetimeFigureOut">
              <a:rPr lang="es-CL" smtClean="0"/>
              <a:t>09-08-2011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8101-467A-4A0C-8D2C-680AD995587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F8D-C392-4B85-A39A-14BA5C461B2C}" type="datetimeFigureOut">
              <a:rPr lang="es-CL" smtClean="0"/>
              <a:t>09-08-2011</a:t>
            </a:fld>
            <a:endParaRPr lang="es-CL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8101-467A-4A0C-8D2C-680AD9955872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F8D-C392-4B85-A39A-14BA5C461B2C}" type="datetimeFigureOut">
              <a:rPr lang="es-CL" smtClean="0"/>
              <a:t>09-08-2011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8101-467A-4A0C-8D2C-680AD995587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F8D-C392-4B85-A39A-14BA5C461B2C}" type="datetimeFigureOut">
              <a:rPr lang="es-CL" smtClean="0"/>
              <a:t>09-08-2011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8101-467A-4A0C-8D2C-680AD995587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F8D-C392-4B85-A39A-14BA5C461B2C}" type="datetimeFigureOut">
              <a:rPr lang="es-CL" smtClean="0"/>
              <a:t>09-08-2011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8101-467A-4A0C-8D2C-680AD995587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F8D-C392-4B85-A39A-14BA5C461B2C}" type="datetimeFigureOut">
              <a:rPr lang="es-CL" smtClean="0"/>
              <a:t>09-08-2011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8101-467A-4A0C-8D2C-680AD995587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F8D-C392-4B85-A39A-14BA5C461B2C}" type="datetimeFigureOut">
              <a:rPr lang="es-CL" smtClean="0"/>
              <a:t>09-08-2011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8101-467A-4A0C-8D2C-680AD9955872}" type="slidenum">
              <a:rPr lang="es-CL" smtClean="0"/>
              <a:t>‹Nº›</a:t>
            </a:fld>
            <a:endParaRPr lang="es-CL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F8D-C392-4B85-A39A-14BA5C461B2C}" type="datetimeFigureOut">
              <a:rPr lang="es-CL" smtClean="0"/>
              <a:t>09-08-2011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8101-467A-4A0C-8D2C-680AD9955872}" type="slidenum">
              <a:rPr lang="es-CL" smtClean="0"/>
              <a:t>‹Nº›</a:t>
            </a:fld>
            <a:endParaRPr lang="es-CL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4148F8D-C392-4B85-A39A-14BA5C461B2C}" type="datetimeFigureOut">
              <a:rPr lang="es-CL" smtClean="0"/>
              <a:t>09-08-2011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9548101-467A-4A0C-8D2C-680AD9955872}" type="slidenum">
              <a:rPr lang="es-CL" smtClean="0"/>
              <a:t>‹Nº›</a:t>
            </a:fld>
            <a:endParaRPr lang="es-C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2420888"/>
            <a:ext cx="7772400" cy="1470025"/>
          </a:xfrm>
        </p:spPr>
        <p:txBody>
          <a:bodyPr>
            <a:normAutofit/>
          </a:bodyPr>
          <a:lstStyle/>
          <a:p>
            <a:r>
              <a:rPr lang="es-CL" sz="4800" dirty="0" smtClean="0"/>
              <a:t>El ECOSISTEMA</a:t>
            </a:r>
            <a:endParaRPr lang="es-CL" sz="4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55776" y="5157192"/>
            <a:ext cx="6400800" cy="1176536"/>
          </a:xfrm>
        </p:spPr>
        <p:txBody>
          <a:bodyPr>
            <a:normAutofit lnSpcReduction="10000"/>
          </a:bodyPr>
          <a:lstStyle/>
          <a:p>
            <a:pPr algn="r"/>
            <a:r>
              <a:rPr lang="es-CL" dirty="0" smtClean="0"/>
              <a:t>Ciencias Naturales</a:t>
            </a:r>
          </a:p>
          <a:p>
            <a:pPr algn="r"/>
            <a:r>
              <a:rPr lang="es-CL" dirty="0" smtClean="0"/>
              <a:t>Profesora: Carola Zambra R.</a:t>
            </a:r>
          </a:p>
          <a:p>
            <a:pPr algn="r"/>
            <a:r>
              <a:rPr lang="es-CL" dirty="0" smtClean="0"/>
              <a:t>7° Básicos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9485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apolar\Desktop\perr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013474" cy="5877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015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lapolar\Desktop\Foto20de20La20Flor20de20Lo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1" y="836712"/>
            <a:ext cx="6944847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580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Responde: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sz="3200" dirty="0" smtClean="0"/>
              <a:t>¿Cuáles de estos organismos se relacionan entre sí, en la naturaleza?</a:t>
            </a:r>
          </a:p>
          <a:p>
            <a:r>
              <a:rPr lang="es-CL" sz="3200" dirty="0" smtClean="0"/>
              <a:t>¿Cómo clasificarías esas relaciones: de alimentación, de reproducción, de competencia por un recurso, etc.?</a:t>
            </a:r>
          </a:p>
          <a:p>
            <a:r>
              <a:rPr lang="es-CL" sz="3200" dirty="0" smtClean="0"/>
              <a:t>¿Cómo creen que salen estos organismos de estas relaciones, beneficiados o perjudicados?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0751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Observa y responde:</a:t>
            </a:r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124368" y="2924944"/>
            <a:ext cx="1872208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3200" dirty="0" smtClean="0">
                <a:latin typeface="Arial Black" pitchFamily="34" charset="0"/>
              </a:rPr>
              <a:t>hierba</a:t>
            </a:r>
            <a:endParaRPr lang="es-CL" sz="3200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460158" y="2724889"/>
            <a:ext cx="1872208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3200" dirty="0" smtClean="0">
                <a:latin typeface="Arial Black" pitchFamily="34" charset="0"/>
              </a:rPr>
              <a:t>Degú</a:t>
            </a:r>
          </a:p>
          <a:p>
            <a:pPr algn="ctr"/>
            <a:r>
              <a:rPr lang="es-CL" sz="2800" dirty="0" smtClean="0">
                <a:latin typeface="Arial Black" pitchFamily="34" charset="0"/>
              </a:rPr>
              <a:t>(roedor)</a:t>
            </a:r>
            <a:endParaRPr lang="es-CL" sz="2800" dirty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716016" y="2924944"/>
            <a:ext cx="1872208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3200" dirty="0" smtClean="0">
                <a:latin typeface="Arial Black" pitchFamily="34" charset="0"/>
              </a:rPr>
              <a:t>culebra</a:t>
            </a:r>
            <a:endParaRPr lang="es-CL" sz="3200" dirty="0"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020272" y="2924943"/>
            <a:ext cx="1872208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3200" dirty="0" smtClean="0">
                <a:latin typeface="Arial Black" pitchFamily="34" charset="0"/>
              </a:rPr>
              <a:t>águila</a:t>
            </a:r>
            <a:endParaRPr lang="es-CL" sz="3200" dirty="0">
              <a:latin typeface="Arial Black" pitchFamily="34" charset="0"/>
            </a:endParaRPr>
          </a:p>
        </p:txBody>
      </p:sp>
      <p:cxnSp>
        <p:nvCxnSpPr>
          <p:cNvPr id="12" name="11 Conector recto de flecha"/>
          <p:cNvCxnSpPr/>
          <p:nvPr/>
        </p:nvCxnSpPr>
        <p:spPr>
          <a:xfrm>
            <a:off x="1996576" y="3259459"/>
            <a:ext cx="37690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6588224" y="3217331"/>
            <a:ext cx="37690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>
            <a:off x="4332366" y="3217330"/>
            <a:ext cx="37690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951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Responde: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3200" dirty="0" smtClean="0"/>
              <a:t>¿Cuál de estos organismos es productor?, ¿Por qué?</a:t>
            </a:r>
          </a:p>
          <a:p>
            <a:r>
              <a:rPr lang="es-CL" sz="3200" dirty="0" smtClean="0"/>
              <a:t>¿Cuáles son los consumidores?</a:t>
            </a:r>
          </a:p>
          <a:p>
            <a:r>
              <a:rPr lang="es-CL" sz="3200" dirty="0" smtClean="0"/>
              <a:t>¿Qué representan las flechas del esquema?</a:t>
            </a:r>
          </a:p>
          <a:p>
            <a:r>
              <a:rPr lang="es-CL" sz="3200" dirty="0" smtClean="0"/>
              <a:t>¿Qué componente está ausente en esta cadena trófica?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166138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3200" dirty="0" smtClean="0"/>
              <a:t>Elaborar una cadena trófica con los recortes.</a:t>
            </a:r>
          </a:p>
          <a:p>
            <a:r>
              <a:rPr lang="es-CL" sz="3200" dirty="0" smtClean="0"/>
              <a:t>Indicar una característica y función del organismo.</a:t>
            </a:r>
          </a:p>
          <a:p>
            <a:r>
              <a:rPr lang="es-CL" sz="3200" dirty="0" smtClean="0"/>
              <a:t>Señalar si es: productor, consumidor o descomponedor.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297869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Responder: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3200" dirty="0" smtClean="0"/>
              <a:t>¿Cuál es la importancia de los organismos productores en la naturaleza?</a:t>
            </a:r>
          </a:p>
          <a:p>
            <a:r>
              <a:rPr lang="es-CL" sz="3200" dirty="0" smtClean="0"/>
              <a:t>¿Cómo interactúan los organismos consumidores con el medio abiótico?</a:t>
            </a:r>
          </a:p>
          <a:p>
            <a:r>
              <a:rPr lang="es-CL" sz="3200" dirty="0" smtClean="0"/>
              <a:t>¿De qué manera intervienen los organismos descomponedores en las cadenas alimentarias?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44387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Observa:</a:t>
            </a:r>
            <a:endParaRPr lang="es-CL" dirty="0"/>
          </a:p>
        </p:txBody>
      </p:sp>
      <p:pic>
        <p:nvPicPr>
          <p:cNvPr id="1026" name="Picture 2" descr="C:\Users\lapolar\Desktop\abej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000250"/>
            <a:ext cx="5457395" cy="4093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416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lapolar\Desktop\FOTOS%~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836712"/>
            <a:ext cx="6307714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745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apolar\Desktop\pulg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08720"/>
            <a:ext cx="7439467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015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lapolar\Desktop\230px-Beautiful_Zebra_in_South_Afric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7559" y="908720"/>
            <a:ext cx="6006885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015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ja">
  <a:themeElements>
    <a:clrScheme name="Paj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j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112</TotalTime>
  <Words>182</Words>
  <Application>Microsoft Office PowerPoint</Application>
  <PresentationFormat>Presentación en pantalla (4:3)</PresentationFormat>
  <Paragraphs>28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Paja</vt:lpstr>
      <vt:lpstr>El ECOSISTEMA</vt:lpstr>
      <vt:lpstr>Observa y responde:</vt:lpstr>
      <vt:lpstr>Responde:</vt:lpstr>
      <vt:lpstr>Actividad:</vt:lpstr>
      <vt:lpstr>Responder:</vt:lpstr>
      <vt:lpstr>Observa: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Responde: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lapolar</dc:creator>
  <cp:lastModifiedBy>lapolar</cp:lastModifiedBy>
  <cp:revision>9</cp:revision>
  <dcterms:created xsi:type="dcterms:W3CDTF">2011-08-09T10:52:09Z</dcterms:created>
  <dcterms:modified xsi:type="dcterms:W3CDTF">2011-08-09T13:53:46Z</dcterms:modified>
</cp:coreProperties>
</file>