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148F8D-C392-4B85-A39A-14BA5C461B2C}" type="datetimeFigureOut">
              <a:rPr lang="es-CL" smtClean="0"/>
              <a:t>09-08-2011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548101-467A-4A0C-8D2C-680AD9955872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7772400" cy="1470025"/>
          </a:xfrm>
        </p:spPr>
        <p:txBody>
          <a:bodyPr>
            <a:normAutofit/>
          </a:bodyPr>
          <a:lstStyle/>
          <a:p>
            <a:r>
              <a:rPr lang="es-CL" sz="4800" dirty="0" smtClean="0"/>
              <a:t>El ECOSISTEMA</a:t>
            </a:r>
            <a:endParaRPr lang="es-CL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5157192"/>
            <a:ext cx="6400800" cy="1176536"/>
          </a:xfrm>
        </p:spPr>
        <p:txBody>
          <a:bodyPr>
            <a:normAutofit lnSpcReduction="10000"/>
          </a:bodyPr>
          <a:lstStyle/>
          <a:p>
            <a:pPr algn="r"/>
            <a:r>
              <a:rPr lang="es-CL" dirty="0" smtClean="0"/>
              <a:t>Ciencias Naturales</a:t>
            </a:r>
          </a:p>
          <a:p>
            <a:pPr algn="r"/>
            <a:r>
              <a:rPr lang="es-CL" dirty="0" smtClean="0"/>
              <a:t>Profesora: Carola Zambra R.</a:t>
            </a:r>
          </a:p>
          <a:p>
            <a:pPr algn="r"/>
            <a:r>
              <a:rPr lang="es-CL" dirty="0" smtClean="0"/>
              <a:t>7° Básicos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48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polar\Desktop\per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013474" cy="587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apolar\Desktop\Foto20de20La20Flor20de20L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836712"/>
            <a:ext cx="6944847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8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200" dirty="0" smtClean="0"/>
              <a:t>¿Cuáles de estos organismos se relacionan entre sí, en la naturaleza?</a:t>
            </a:r>
          </a:p>
          <a:p>
            <a:r>
              <a:rPr lang="es-CL" sz="3200" dirty="0" smtClean="0"/>
              <a:t>¿Cómo clasificarías esas relaciones: de alimentación, de reproducción, de competencia por un recurso, etc.?</a:t>
            </a:r>
          </a:p>
          <a:p>
            <a:r>
              <a:rPr lang="es-CL" sz="3200" dirty="0" smtClean="0"/>
              <a:t>¿Cómo creen que salen estos organismos de estas relaciones, beneficiados o perjudicados?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75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 y responde: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24368" y="2924944"/>
            <a:ext cx="187220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latin typeface="Arial Black" pitchFamily="34" charset="0"/>
              </a:rPr>
              <a:t>hierba</a:t>
            </a:r>
            <a:endParaRPr lang="es-CL" sz="32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60158" y="2724889"/>
            <a:ext cx="187220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latin typeface="Arial Black" pitchFamily="34" charset="0"/>
              </a:rPr>
              <a:t>Degú</a:t>
            </a:r>
          </a:p>
          <a:p>
            <a:pPr algn="ctr"/>
            <a:r>
              <a:rPr lang="es-CL" sz="2800" dirty="0" smtClean="0">
                <a:latin typeface="Arial Black" pitchFamily="34" charset="0"/>
              </a:rPr>
              <a:t>(roedor)</a:t>
            </a:r>
            <a:endParaRPr lang="es-CL" sz="2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16016" y="2924944"/>
            <a:ext cx="187220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latin typeface="Arial Black" pitchFamily="34" charset="0"/>
              </a:rPr>
              <a:t>culebra</a:t>
            </a:r>
            <a:endParaRPr lang="es-CL" sz="32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020272" y="2924943"/>
            <a:ext cx="187220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latin typeface="Arial Black" pitchFamily="34" charset="0"/>
              </a:rPr>
              <a:t>águila</a:t>
            </a:r>
            <a:endParaRPr lang="es-CL" sz="3200" dirty="0">
              <a:latin typeface="Arial Black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996576" y="3259459"/>
            <a:ext cx="37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588224" y="3217331"/>
            <a:ext cx="37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332366" y="3217330"/>
            <a:ext cx="3769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5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¿Cuál de estos organismos es productor?, ¿Por qué?</a:t>
            </a:r>
          </a:p>
          <a:p>
            <a:r>
              <a:rPr lang="es-CL" sz="3200" dirty="0" smtClean="0"/>
              <a:t>¿Cuáles son los consumidores?</a:t>
            </a:r>
          </a:p>
          <a:p>
            <a:r>
              <a:rPr lang="es-CL" sz="3200" dirty="0" smtClean="0"/>
              <a:t>¿Qué representan las flechas del esquema?</a:t>
            </a:r>
          </a:p>
          <a:p>
            <a:r>
              <a:rPr lang="es-CL" sz="3200" dirty="0" smtClean="0"/>
              <a:t>¿Qué componente está ausente en esta cadena trófica?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6613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Elaborar una cadena trófica con los recortes.</a:t>
            </a:r>
          </a:p>
          <a:p>
            <a:r>
              <a:rPr lang="es-CL" sz="3200" dirty="0" smtClean="0"/>
              <a:t>Indicar una característica y función del organismo.</a:t>
            </a:r>
          </a:p>
          <a:p>
            <a:r>
              <a:rPr lang="es-CL" sz="3200" dirty="0" smtClean="0"/>
              <a:t>Señalar si es: productor, consumidor o descomponedor.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9786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Responder: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¿Cuál es la importancia de los organismos productores en la naturaleza?</a:t>
            </a:r>
          </a:p>
          <a:p>
            <a:r>
              <a:rPr lang="es-CL" sz="3200" dirty="0" smtClean="0"/>
              <a:t>¿Cómo interactúan los organismos consumidores con el medio abiótico?</a:t>
            </a:r>
          </a:p>
          <a:p>
            <a:r>
              <a:rPr lang="es-CL" sz="3200" dirty="0" smtClean="0"/>
              <a:t>¿De qué manera intervienen los organismos descomponedores en las cadenas alimentarias?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438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Observa:</a:t>
            </a:r>
            <a:endParaRPr lang="es-CL" dirty="0"/>
          </a:p>
        </p:txBody>
      </p:sp>
      <p:pic>
        <p:nvPicPr>
          <p:cNvPr id="1026" name="Picture 2" descr="C:\Users\lapolar\Desktop\abe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00250"/>
            <a:ext cx="5457395" cy="409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1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apolar\Desktop\FOTOS%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30771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4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polar\Desktop\pulg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43946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apolar\Desktop\230px-Beautiful_Zebra_in_South_Afr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59" y="908720"/>
            <a:ext cx="600688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112</TotalTime>
  <Words>182</Words>
  <Application>Microsoft Office PowerPoint</Application>
  <PresentationFormat>Presentación en pantalla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Paja</vt:lpstr>
      <vt:lpstr>El ECOSISTEMA</vt:lpstr>
      <vt:lpstr>Observa y responde:</vt:lpstr>
      <vt:lpstr>Responde:</vt:lpstr>
      <vt:lpstr>Actividad:</vt:lpstr>
      <vt:lpstr>Responder:</vt:lpstr>
      <vt:lpstr>Observa: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Responde: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lapolar</dc:creator>
  <cp:lastModifiedBy>lapolar</cp:lastModifiedBy>
  <cp:revision>9</cp:revision>
  <dcterms:created xsi:type="dcterms:W3CDTF">2011-08-09T10:52:09Z</dcterms:created>
  <dcterms:modified xsi:type="dcterms:W3CDTF">2011-08-09T13:53:46Z</dcterms:modified>
</cp:coreProperties>
</file>