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16/08/2011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16/08/2011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16/08/2011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s.wikipedia.org/wiki/Tiemp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46647"/>
          </a:xfrm>
        </p:spPr>
        <p:txBody>
          <a:bodyPr>
            <a:normAutofit/>
          </a:bodyPr>
          <a:lstStyle/>
          <a:p>
            <a:r>
              <a:rPr lang="es-MX" sz="8000" b="1" dirty="0" smtClean="0"/>
              <a:t>EL CALENDARIO</a:t>
            </a:r>
            <a:endParaRPr lang="es-CL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95536" y="548680"/>
            <a:ext cx="842493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5400" dirty="0" smtClean="0"/>
              <a:t>El </a:t>
            </a:r>
            <a:r>
              <a:rPr lang="es-CL" sz="5400" b="1" dirty="0" smtClean="0"/>
              <a:t>calendario</a:t>
            </a:r>
            <a:r>
              <a:rPr lang="es-CL" sz="5400" dirty="0" smtClean="0"/>
              <a:t> </a:t>
            </a:r>
            <a:r>
              <a:rPr lang="es-CL" sz="5400" dirty="0" smtClean="0"/>
              <a:t> </a:t>
            </a:r>
            <a:r>
              <a:rPr lang="es-CL" sz="5400" dirty="0" smtClean="0"/>
              <a:t>es una cuenta sistematizada del transcurso del </a:t>
            </a:r>
            <a:r>
              <a:rPr lang="es-CL" sz="5400" dirty="0" smtClean="0">
                <a:hlinkClick r:id="rId2" action="ppaction://hlinkfile" tooltip="Tiempo"/>
              </a:rPr>
              <a:t>tiempo</a:t>
            </a:r>
            <a:r>
              <a:rPr lang="es-CL" sz="5400" dirty="0" smtClean="0"/>
              <a:t>, utilizado para la organización cronológica de las actividades humanas. </a:t>
            </a:r>
            <a:endParaRPr lang="es-CL" sz="5400" dirty="0" smtClean="0"/>
          </a:p>
          <a:p>
            <a:pPr algn="just"/>
            <a:endParaRPr lang="es-C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1.bp.blogspot.com/_EKImKCCi_hc/TKWhkO9tFQI/AAAAAAAAD_w/F3HzRKwlVTs/s1600/calendario-enero-2011-Bambi-para-colore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548680"/>
            <a:ext cx="5760640" cy="5949280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 rot="20319179">
            <a:off x="147432" y="897715"/>
            <a:ext cx="337722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8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Niños</a:t>
            </a:r>
            <a:endParaRPr lang="es-ES" sz="8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2.bp.blogspot.com/_EKImKCCi_hc/TP-c7tdybmI/AAAAAAAAFHI/qiYrdTaUlBA/s1600/calendario-febrero-motos-2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5040560" cy="6190076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 rot="1081050">
            <a:off x="4717306" y="1370631"/>
            <a:ext cx="422897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hombres</a:t>
            </a:r>
            <a:endParaRPr lang="es-ES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556792"/>
            <a:ext cx="7740445" cy="503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1403648" y="260648"/>
            <a:ext cx="63455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TRADICIONALES</a:t>
            </a:r>
            <a:endParaRPr lang="es-ES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908720"/>
            <a:ext cx="6610235" cy="52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 rot="20022315">
            <a:off x="395536" y="548680"/>
            <a:ext cx="33278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EN  INGLÉS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0648"/>
            <a:ext cx="8064896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 rot="21354986">
            <a:off x="21996" y="5245192"/>
            <a:ext cx="8571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PARA FECHAS IMPORTANTES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</a:rPr>
              <a:t>EL CALENDARIO NOS AYUDA</a:t>
            </a:r>
            <a:endParaRPr lang="es-CL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95536" y="1511203"/>
            <a:ext cx="828092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En</a:t>
            </a:r>
            <a:r>
              <a:rPr kumimoji="0" lang="es-CL" sz="3600" b="1" i="0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el calendario </a:t>
            </a:r>
            <a:r>
              <a:rPr lang="es-CL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kumimoji="0" lang="es-CL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e puede incluir información básica o pequeños resúmenes que sirvan como recordatorio tanto del momento en el que se han realizado ciertas actividades pasadas como para programar futuras tareas.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4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352928" cy="6189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4211960" y="476672"/>
            <a:ext cx="42484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7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EJEMPLO</a:t>
            </a:r>
            <a:endParaRPr lang="es-ES" sz="7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69</Words>
  <Application>Microsoft Office PowerPoint</Application>
  <PresentationFormat>Presentación en pantalla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EL CALENDARIO</vt:lpstr>
      <vt:lpstr>Diapositiva 2</vt:lpstr>
      <vt:lpstr>Diapositiva 3</vt:lpstr>
      <vt:lpstr>Diapositiva 4</vt:lpstr>
      <vt:lpstr>Diapositiva 5</vt:lpstr>
      <vt:lpstr>Diapositiva 6</vt:lpstr>
      <vt:lpstr>Diapositiva 7</vt:lpstr>
      <vt:lpstr>EL CALENDARIO NOS AYUDA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CALENDARIO</dc:title>
  <dc:creator>EDITHA</dc:creator>
  <cp:lastModifiedBy>EDITHA</cp:lastModifiedBy>
  <cp:revision>11</cp:revision>
  <dcterms:created xsi:type="dcterms:W3CDTF">2011-08-16T14:38:29Z</dcterms:created>
  <dcterms:modified xsi:type="dcterms:W3CDTF">2011-08-16T16:22:03Z</dcterms:modified>
</cp:coreProperties>
</file>