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6261A1-5788-485C-8088-3268892EABE2}" type="datetimeFigureOut">
              <a:rPr lang="es-ES" smtClean="0"/>
              <a:t>13/08/2011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132C96-A65D-466C-89A8-8F6E3F9EF730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>EL VESTIDO</a:t>
            </a:r>
            <a:br>
              <a:rPr lang="es-ES" b="1" dirty="0" smtClean="0">
                <a:solidFill>
                  <a:schemeClr val="tx1"/>
                </a:solidFill>
              </a:rPr>
            </a:b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3960440" cy="1600200"/>
          </a:xfrm>
        </p:spPr>
        <p:txBody>
          <a:bodyPr>
            <a:noAutofit/>
          </a:bodyPr>
          <a:lstStyle/>
          <a:p>
            <a:pPr algn="just"/>
            <a:r>
              <a:rPr lang="es-PA" sz="2400" b="1" dirty="0" smtClean="0">
                <a:solidFill>
                  <a:schemeClr val="tx1"/>
                </a:solidFill>
              </a:rPr>
              <a:t>Los vestidos de gala son necesarios para acudir a citas importantes ineludibles en las que queremos quedar bien y sobre todo no desentonar con nuestro atuendo. Para ello es importante llevar un vestido de moda que realce nuestra figura, acompañado de un peinado de gala que nos favorezca.</a:t>
            </a:r>
            <a:endParaRPr lang="es-ES" sz="2400" b="1" dirty="0" smtClean="0">
              <a:solidFill>
                <a:schemeClr val="tx1"/>
              </a:solidFill>
            </a:endParaRPr>
          </a:p>
          <a:p>
            <a:pPr algn="just"/>
            <a:endParaRPr lang="es-ES" sz="2400" b="1" dirty="0">
              <a:solidFill>
                <a:schemeClr val="tx1"/>
              </a:solidFill>
            </a:endParaRPr>
          </a:p>
        </p:txBody>
      </p:sp>
      <p:pic>
        <p:nvPicPr>
          <p:cNvPr id="4" name="3 Imagen" descr="vestidosdegala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36912"/>
            <a:ext cx="2419350" cy="367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VESTIDOS</a:t>
            </a:r>
            <a:endParaRPr lang="es-ES" dirty="0"/>
          </a:p>
        </p:txBody>
      </p:sp>
      <p:pic>
        <p:nvPicPr>
          <p:cNvPr id="4" name="3 Marcador de contenido" descr="bella1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5070871" cy="482453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TELAS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57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  EL VESTIDO </vt:lpstr>
      <vt:lpstr>TIPOS DE VESTIDOS</vt:lpstr>
      <vt:lpstr>TIPOS DE TELAS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EL VESTIDO </dc:title>
  <dc:creator>Estudiante-05</dc:creator>
  <cp:lastModifiedBy>Estudiante-05</cp:lastModifiedBy>
  <cp:revision>1</cp:revision>
  <dcterms:created xsi:type="dcterms:W3CDTF">2011-08-13T16:23:13Z</dcterms:created>
  <dcterms:modified xsi:type="dcterms:W3CDTF">2011-08-13T16:42:54Z</dcterms:modified>
</cp:coreProperties>
</file>