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E30C-8023-48C7-98EA-F3C3F3031587}" type="datetimeFigureOut">
              <a:rPr lang="es-CL" smtClean="0"/>
              <a:t>07-08-2011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0E1F-D1CC-4081-A505-AEE6CDBA9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E30C-8023-48C7-98EA-F3C3F3031587}" type="datetimeFigureOut">
              <a:rPr lang="es-CL" smtClean="0"/>
              <a:t>07-08-2011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0E1F-D1CC-4081-A505-AEE6CDBA9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E30C-8023-48C7-98EA-F3C3F3031587}" type="datetimeFigureOut">
              <a:rPr lang="es-CL" smtClean="0"/>
              <a:t>07-08-2011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0E1F-D1CC-4081-A505-AEE6CDBA9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E30C-8023-48C7-98EA-F3C3F3031587}" type="datetimeFigureOut">
              <a:rPr lang="es-CL" smtClean="0"/>
              <a:t>07-08-2011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0E1F-D1CC-4081-A505-AEE6CDBA9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E30C-8023-48C7-98EA-F3C3F3031587}" type="datetimeFigureOut">
              <a:rPr lang="es-CL" smtClean="0"/>
              <a:t>07-08-2011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0E1F-D1CC-4081-A505-AEE6CDBA9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E30C-8023-48C7-98EA-F3C3F3031587}" type="datetimeFigureOut">
              <a:rPr lang="es-CL" smtClean="0"/>
              <a:t>07-08-2011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0E1F-D1CC-4081-A505-AEE6CDBA9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E30C-8023-48C7-98EA-F3C3F3031587}" type="datetimeFigureOut">
              <a:rPr lang="es-CL" smtClean="0"/>
              <a:t>07-08-2011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0E1F-D1CC-4081-A505-AEE6CDBA9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E30C-8023-48C7-98EA-F3C3F3031587}" type="datetimeFigureOut">
              <a:rPr lang="es-CL" smtClean="0"/>
              <a:t>07-08-2011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0E1F-D1CC-4081-A505-AEE6CDBA9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E30C-8023-48C7-98EA-F3C3F3031587}" type="datetimeFigureOut">
              <a:rPr lang="es-CL" smtClean="0"/>
              <a:t>07-08-2011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0E1F-D1CC-4081-A505-AEE6CDBA9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E30C-8023-48C7-98EA-F3C3F3031587}" type="datetimeFigureOut">
              <a:rPr lang="es-CL" smtClean="0"/>
              <a:t>07-08-2011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0E1F-D1CC-4081-A505-AEE6CDBA9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E30C-8023-48C7-98EA-F3C3F3031587}" type="datetimeFigureOut">
              <a:rPr lang="es-CL" smtClean="0"/>
              <a:t>07-08-2011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0E1F-D1CC-4081-A505-AEE6CDBA9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1E30C-8023-48C7-98EA-F3C3F3031587}" type="datetimeFigureOut">
              <a:rPr lang="es-CL" smtClean="0"/>
              <a:t>07-08-2011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80E1F-D1CC-4081-A505-AEE6CDBA91C6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3832"/>
            <a:ext cx="8208912" cy="609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2011-08-07T21:36:12Z</dcterms:created>
  <dcterms:modified xsi:type="dcterms:W3CDTF">2011-08-07T21:37:56Z</dcterms:modified>
</cp:coreProperties>
</file>