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B9A99-06EF-4643-BA8A-F65101AC5477}" type="datetimeFigureOut">
              <a:rPr lang="es-PA" smtClean="0"/>
              <a:pPr/>
              <a:t>07/20/2011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B8D213-DA63-44F4-A857-87B51D398BEC}" type="slidenum">
              <a:rPr lang="es-PA" smtClean="0"/>
              <a:pPr/>
              <a:t>‹Nº›</a:t>
            </a:fld>
            <a:endParaRPr lang="es-PA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/>
          <a:lstStyle/>
          <a:p>
            <a:r>
              <a:rPr lang="es-PA" dirty="0" smtClean="0">
                <a:solidFill>
                  <a:srgbClr val="FF0000"/>
                </a:solidFill>
              </a:rPr>
              <a:t>Alimentos Energéticos</a:t>
            </a:r>
            <a:endParaRPr lang="es-PA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3960440" cy="3888432"/>
          </a:xfrm>
        </p:spPr>
        <p:txBody>
          <a:bodyPr>
            <a:normAutofit/>
          </a:bodyPr>
          <a:lstStyle/>
          <a:p>
            <a:pPr algn="just"/>
            <a:r>
              <a:rPr lang="es-PA" dirty="0" smtClean="0"/>
              <a:t>Son los que proporcionan una dosis extra de vitalidad cuando se realiza un gran esfuerzo físico o cuando parece que el cuerpo se ha quedado sin combustible para seguir adelante. </a:t>
            </a:r>
            <a:br>
              <a:rPr lang="es-PA" dirty="0" smtClean="0"/>
            </a:br>
            <a:endParaRPr lang="es-P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214554"/>
            <a:ext cx="271464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5050904" cy="4389120"/>
          </a:xfrm>
        </p:spPr>
        <p:txBody>
          <a:bodyPr>
            <a:normAutofit/>
          </a:bodyPr>
          <a:lstStyle/>
          <a:p>
            <a:r>
              <a:rPr lang="es-PA" sz="3600" dirty="0" smtClean="0"/>
              <a:t>Los alimentos más energéticos son los carbohidratos, como arroz y pastas y sus derivados, los azúcares, los aceites y los frutos secos. </a:t>
            </a:r>
            <a:endParaRPr lang="es-PA" sz="3600" dirty="0"/>
          </a:p>
        </p:txBody>
      </p:sp>
      <p:pic>
        <p:nvPicPr>
          <p:cNvPr id="5122" name="Picture 2" descr="http://recursostic.educacion.es/primaria/ludos/web/pb/al/image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268760"/>
            <a:ext cx="3370164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4762872" cy="4389120"/>
          </a:xfrm>
        </p:spPr>
        <p:txBody>
          <a:bodyPr>
            <a:normAutofit/>
          </a:bodyPr>
          <a:lstStyle/>
          <a:p>
            <a:r>
              <a:rPr lang="es-PA" sz="2800" dirty="0" smtClean="0"/>
              <a:t>Intervienen activamente en el desarrollo óseo y muscular son las carnes y pescados, huevos, legumbres y lácteos. Este grupo recibe el nombre de alimentos plásticos o de construcción. </a:t>
            </a:r>
            <a:br>
              <a:rPr lang="es-PA" sz="2800" dirty="0" smtClean="0"/>
            </a:br>
            <a:endParaRPr lang="es-PA" sz="2800" dirty="0"/>
          </a:p>
        </p:txBody>
      </p:sp>
      <p:pic>
        <p:nvPicPr>
          <p:cNvPr id="4100" name="Picture 4" descr="http://2.bp.blogspot.com/_4YVeTJzVXjM/S8-2qfoj_uI/AAAAAAAAACw/xNXxw60lg5c/s1600/ff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916832"/>
            <a:ext cx="3810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91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Alimentos Energéticos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Alimentos Energéticos</dc:title>
  <dc:creator>VICMAN</dc:creator>
  <cp:lastModifiedBy>Carlos</cp:lastModifiedBy>
  <cp:revision>4</cp:revision>
  <dcterms:created xsi:type="dcterms:W3CDTF">2011-07-19T20:26:56Z</dcterms:created>
  <dcterms:modified xsi:type="dcterms:W3CDTF">2011-07-20T14:05:43Z</dcterms:modified>
</cp:coreProperties>
</file>