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7772400" cy="1470025"/>
          </a:xfrm>
        </p:spPr>
        <p:txBody>
          <a:bodyPr/>
          <a:lstStyle/>
          <a:p>
            <a:r>
              <a:rPr lang="es-ES" sz="8000" b="1" i="1" dirty="0" smtClean="0"/>
              <a:t>INTRODUCCIÓN</a:t>
            </a:r>
            <a:endParaRPr lang="es-ES" sz="80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i="1" dirty="0" smtClean="0"/>
              <a:t>Os </a:t>
            </a:r>
            <a:r>
              <a:rPr lang="es-ES" b="1" i="1" dirty="0" err="1" smtClean="0"/>
              <a:t>nosos</a:t>
            </a:r>
            <a:r>
              <a:rPr lang="es-ES" b="1" i="1" dirty="0" smtClean="0"/>
              <a:t> adultos</a:t>
            </a:r>
            <a:endParaRPr lang="es-ES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s-ES" sz="4000" dirty="0" smtClean="0"/>
          </a:p>
          <a:p>
            <a:r>
              <a:rPr lang="es-ES" sz="4000" dirty="0" err="1" smtClean="0"/>
              <a:t>Formáronse</a:t>
            </a:r>
            <a:r>
              <a:rPr lang="es-ES" sz="4000" dirty="0" smtClean="0"/>
              <a:t> </a:t>
            </a:r>
            <a:r>
              <a:rPr lang="es-ES" sz="4000" dirty="0" err="1" smtClean="0"/>
              <a:t>nunha</a:t>
            </a:r>
            <a:r>
              <a:rPr lang="es-ES" sz="4000" dirty="0" smtClean="0"/>
              <a:t> </a:t>
            </a:r>
            <a:r>
              <a:rPr lang="es-ES" sz="4000" dirty="0" err="1" smtClean="0"/>
              <a:t>sociedade</a:t>
            </a:r>
            <a:r>
              <a:rPr lang="es-ES" sz="4000" dirty="0" smtClean="0"/>
              <a:t> estática</a:t>
            </a:r>
          </a:p>
          <a:p>
            <a:endParaRPr lang="es-ES" sz="4000" dirty="0" smtClean="0"/>
          </a:p>
          <a:p>
            <a:r>
              <a:rPr lang="es-ES" sz="4000" dirty="0" smtClean="0"/>
              <a:t>Viven </a:t>
            </a:r>
            <a:r>
              <a:rPr lang="es-ES" sz="4000" dirty="0" err="1" smtClean="0"/>
              <a:t>nunha</a:t>
            </a:r>
            <a:r>
              <a:rPr lang="es-ES" sz="4000" dirty="0" smtClean="0"/>
              <a:t> </a:t>
            </a:r>
            <a:r>
              <a:rPr lang="es-ES" sz="4000" dirty="0" err="1" smtClean="0"/>
              <a:t>sociedade</a:t>
            </a:r>
            <a:r>
              <a:rPr lang="es-ES" sz="4000" dirty="0" smtClean="0"/>
              <a:t> cambiante</a:t>
            </a:r>
          </a:p>
          <a:p>
            <a:endParaRPr lang="es-ES" sz="4000" dirty="0" smtClean="0"/>
          </a:p>
          <a:p>
            <a:r>
              <a:rPr lang="es-ES" sz="4000" dirty="0" err="1" smtClean="0"/>
              <a:t>Teñen</a:t>
            </a:r>
            <a:r>
              <a:rPr lang="es-ES" sz="4000" dirty="0" smtClean="0"/>
              <a:t> </a:t>
            </a:r>
            <a:r>
              <a:rPr lang="es-ES" sz="4000" dirty="0" err="1" smtClean="0"/>
              <a:t>dificultade</a:t>
            </a:r>
            <a:r>
              <a:rPr lang="es-ES" sz="4000" dirty="0" smtClean="0"/>
              <a:t> para adaptarse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i="1" dirty="0" smtClean="0"/>
              <a:t>A educación</a:t>
            </a:r>
            <a:endParaRPr lang="es-ES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Adquire</a:t>
            </a:r>
            <a:r>
              <a:rPr lang="es-ES" dirty="0" smtClean="0"/>
              <a:t> </a:t>
            </a:r>
            <a:r>
              <a:rPr lang="es-ES" dirty="0" err="1" smtClean="0"/>
              <a:t>unha</a:t>
            </a:r>
            <a:r>
              <a:rPr lang="es-ES" dirty="0" smtClean="0"/>
              <a:t> vital importancia, para:</a:t>
            </a:r>
          </a:p>
          <a:p>
            <a:pPr lvl="1"/>
            <a:r>
              <a:rPr lang="es-ES" dirty="0" smtClean="0"/>
              <a:t>Formar </a:t>
            </a:r>
            <a:r>
              <a:rPr lang="es-ES" dirty="0" err="1" smtClean="0"/>
              <a:t>persoas</a:t>
            </a:r>
            <a:r>
              <a:rPr lang="es-ES" dirty="0" smtClean="0"/>
              <a:t> críticas</a:t>
            </a:r>
          </a:p>
          <a:p>
            <a:pPr lvl="1"/>
            <a:r>
              <a:rPr lang="es-ES" dirty="0" smtClean="0"/>
              <a:t>Cualificar </a:t>
            </a:r>
            <a:r>
              <a:rPr lang="es-ES" dirty="0" err="1" smtClean="0"/>
              <a:t>traballadores</a:t>
            </a:r>
            <a:endParaRPr lang="es-ES" dirty="0" smtClean="0"/>
          </a:p>
          <a:p>
            <a:pPr lvl="1"/>
            <a:r>
              <a:rPr lang="es-ES" dirty="0" smtClean="0"/>
              <a:t>Participar activamente </a:t>
            </a:r>
            <a:r>
              <a:rPr lang="es-ES" dirty="0" err="1" smtClean="0"/>
              <a:t>na</a:t>
            </a:r>
            <a:r>
              <a:rPr lang="es-ES" dirty="0" smtClean="0"/>
              <a:t> </a:t>
            </a:r>
            <a:r>
              <a:rPr lang="es-ES" dirty="0" err="1" smtClean="0"/>
              <a:t>comunidade</a:t>
            </a:r>
            <a:endParaRPr lang="es-ES" dirty="0" smtClean="0"/>
          </a:p>
          <a:p>
            <a:pPr lvl="1"/>
            <a:r>
              <a:rPr lang="es-ES" dirty="0" smtClean="0"/>
              <a:t>Comprender o </a:t>
            </a:r>
            <a:r>
              <a:rPr lang="es-ES" dirty="0" smtClean="0"/>
              <a:t>contexto</a:t>
            </a:r>
          </a:p>
          <a:p>
            <a:pPr lvl="1"/>
            <a:endParaRPr lang="es-ES" dirty="0" smtClean="0"/>
          </a:p>
          <a:p>
            <a:r>
              <a:rPr lang="es-ES" dirty="0" smtClean="0"/>
              <a:t>Aparece como chave e clave en todo o proceso de formación dos adultos</a:t>
            </a:r>
          </a:p>
          <a:p>
            <a:pPr lvl="1"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</Words>
  <Application>Microsoft Office PowerPoint</Application>
  <PresentationFormat>Presentación en pantalla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INTRODUCCIÓN</vt:lpstr>
      <vt:lpstr>Os nosos adultos</vt:lpstr>
      <vt:lpstr>A educación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</dc:title>
  <dc:creator>Alumno</dc:creator>
  <cp:lastModifiedBy>jose antonio empleado de oficina</cp:lastModifiedBy>
  <cp:revision>3</cp:revision>
  <dcterms:created xsi:type="dcterms:W3CDTF">2011-08-01T07:58:55Z</dcterms:created>
  <dcterms:modified xsi:type="dcterms:W3CDTF">2011-08-01T09:20:37Z</dcterms:modified>
</cp:coreProperties>
</file>