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/>
          <a:lstStyle/>
          <a:p>
            <a:r>
              <a:rPr lang="es-ES" dirty="0" smtClean="0"/>
              <a:t>CONCLUSIÓNS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DA COMISIÓN EUROPEA</a:t>
            </a:r>
            <a:br>
              <a:rPr lang="es-ES" dirty="0" smtClean="0"/>
            </a:br>
            <a:r>
              <a:rPr lang="es-ES" dirty="0" smtClean="0"/>
              <a:t>(</a:t>
            </a:r>
            <a:r>
              <a:rPr lang="es-ES" dirty="0" err="1" smtClean="0"/>
              <a:t>E</a:t>
            </a:r>
            <a:r>
              <a:rPr lang="es-ES" smtClean="0"/>
              <a:t>nquisa</a:t>
            </a:r>
            <a:r>
              <a:rPr lang="es-ES" dirty="0" smtClean="0"/>
              <a:t> – </a:t>
            </a:r>
            <a:r>
              <a:rPr lang="es-ES" dirty="0" err="1" smtClean="0"/>
              <a:t>persoas</a:t>
            </a:r>
            <a:r>
              <a:rPr lang="es-ES" dirty="0" smtClean="0"/>
              <a:t> </a:t>
            </a:r>
            <a:r>
              <a:rPr lang="es-ES" dirty="0" err="1" smtClean="0"/>
              <a:t>maiores</a:t>
            </a:r>
            <a:r>
              <a:rPr lang="es-ES" dirty="0" smtClean="0"/>
              <a:t> 50 anos)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Alta implicación en formación</a:t>
            </a:r>
          </a:p>
          <a:p>
            <a:r>
              <a:rPr lang="es-ES" dirty="0" smtClean="0"/>
              <a:t>Cursos presenciales</a:t>
            </a:r>
          </a:p>
          <a:p>
            <a:r>
              <a:rPr lang="es-ES" dirty="0" err="1" smtClean="0"/>
              <a:t>Utilidade</a:t>
            </a:r>
            <a:r>
              <a:rPr lang="es-ES" dirty="0" smtClean="0"/>
              <a:t> de formación (94%)</a:t>
            </a:r>
          </a:p>
          <a:p>
            <a:r>
              <a:rPr lang="es-ES" dirty="0" smtClean="0"/>
              <a:t>Preferencia por horario laboral</a:t>
            </a:r>
          </a:p>
          <a:p>
            <a:r>
              <a:rPr lang="es-ES" dirty="0" smtClean="0"/>
              <a:t>Interese por comunidades </a:t>
            </a:r>
            <a:r>
              <a:rPr lang="es-ES" dirty="0" err="1" smtClean="0"/>
              <a:t>virtuais</a:t>
            </a:r>
            <a:r>
              <a:rPr lang="es-ES" dirty="0" smtClean="0"/>
              <a:t> (70%)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</Words>
  <Application>Microsoft Office PowerPoint</Application>
  <PresentationFormat>Presentación en pantalla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CONCLUSIÓNS</vt:lpstr>
      <vt:lpstr>INFORME DA COMISIÓN EUROPEA (Enquisa – persoas maiores 50 anos)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datos dos Informes</dc:title>
  <dc:creator>Alumno</dc:creator>
  <cp:lastModifiedBy>jose antonio empleado de oficina</cp:lastModifiedBy>
  <cp:revision>7</cp:revision>
  <dcterms:created xsi:type="dcterms:W3CDTF">2011-08-01T08:31:25Z</dcterms:created>
  <dcterms:modified xsi:type="dcterms:W3CDTF">2011-08-01T09:13:52Z</dcterms:modified>
</cp:coreProperties>
</file>