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APRENDIZAXE PERMANENTE</a:t>
            </a:r>
            <a:endParaRPr lang="es-E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339752" y="1916832"/>
            <a:ext cx="4968552" cy="3456384"/>
          </a:xfrm>
        </p:spPr>
        <p:txBody>
          <a:bodyPr>
            <a:noAutofit/>
          </a:bodyPr>
          <a:lstStyle/>
          <a:p>
            <a:r>
              <a:rPr lang="es-ES" sz="6000" b="1" i="1" dirty="0" smtClean="0"/>
              <a:t>OBXETIVOS</a:t>
            </a:r>
          </a:p>
          <a:p>
            <a:r>
              <a:rPr lang="es-ES" sz="6000" b="1" i="1" dirty="0" smtClean="0"/>
              <a:t>FASES</a:t>
            </a:r>
          </a:p>
          <a:p>
            <a:r>
              <a:rPr lang="es-ES" sz="6000" b="1" i="1" dirty="0" smtClean="0"/>
              <a:t>PROPOSTAS</a:t>
            </a:r>
            <a:r>
              <a:rPr lang="es-ES" sz="6000" dirty="0" smtClean="0"/>
              <a:t>	</a:t>
            </a:r>
            <a:endParaRPr lang="es-ES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OBXETIVOS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680520"/>
          </a:xfrm>
        </p:spPr>
        <p:txBody>
          <a:bodyPr>
            <a:normAutofit fontScale="92500" lnSpcReduction="20000"/>
          </a:bodyPr>
          <a:lstStyle/>
          <a:p>
            <a:endParaRPr lang="es-ES" dirty="0" smtClean="0"/>
          </a:p>
          <a:p>
            <a:r>
              <a:rPr lang="es-ES" sz="4000" dirty="0" smtClean="0"/>
              <a:t>Realización </a:t>
            </a:r>
            <a:r>
              <a:rPr lang="es-ES" sz="4000" dirty="0" err="1" smtClean="0"/>
              <a:t>persoal</a:t>
            </a:r>
            <a:endParaRPr lang="es-ES" sz="4000" dirty="0" smtClean="0"/>
          </a:p>
          <a:p>
            <a:endParaRPr lang="es-ES" sz="4000" dirty="0" smtClean="0"/>
          </a:p>
          <a:p>
            <a:r>
              <a:rPr lang="es-ES" sz="4000" dirty="0" smtClean="0"/>
              <a:t>Promover </a:t>
            </a:r>
            <a:r>
              <a:rPr lang="es-ES" sz="4000" dirty="0" err="1" smtClean="0"/>
              <a:t>unha</a:t>
            </a:r>
            <a:r>
              <a:rPr lang="es-ES" sz="4000" dirty="0" smtClean="0"/>
              <a:t> </a:t>
            </a:r>
            <a:r>
              <a:rPr lang="es-ES" sz="4000" dirty="0" err="1" smtClean="0"/>
              <a:t>cidadanía</a:t>
            </a:r>
            <a:r>
              <a:rPr lang="es-ES" sz="4000" dirty="0" smtClean="0"/>
              <a:t> activa</a:t>
            </a:r>
            <a:r>
              <a:rPr lang="es-ES" sz="4000" dirty="0" smtClean="0"/>
              <a:t>.</a:t>
            </a:r>
          </a:p>
          <a:p>
            <a:endParaRPr lang="es-ES" sz="4000" dirty="0" smtClean="0"/>
          </a:p>
          <a:p>
            <a:r>
              <a:rPr lang="es-ES" sz="4000" dirty="0" smtClean="0"/>
              <a:t>Integración </a:t>
            </a:r>
            <a:r>
              <a:rPr lang="es-ES" sz="4000" dirty="0" smtClean="0"/>
              <a:t>social</a:t>
            </a:r>
          </a:p>
          <a:p>
            <a:endParaRPr lang="es-ES" sz="4000" dirty="0" smtClean="0"/>
          </a:p>
          <a:p>
            <a:r>
              <a:rPr lang="es-ES" sz="4000" dirty="0" err="1" smtClean="0"/>
              <a:t>Adaptabilidade</a:t>
            </a:r>
            <a:r>
              <a:rPr lang="es-ES" sz="4000" dirty="0" smtClean="0"/>
              <a:t> e </a:t>
            </a:r>
            <a:r>
              <a:rPr lang="es-ES" sz="4000" dirty="0" err="1" smtClean="0"/>
              <a:t>empregabilidade</a:t>
            </a:r>
            <a:endParaRPr lang="es-E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FASES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Actividades </a:t>
            </a:r>
            <a:r>
              <a:rPr lang="es-ES" dirty="0" smtClean="0"/>
              <a:t>de </a:t>
            </a:r>
            <a:r>
              <a:rPr lang="es-ES" dirty="0" err="1" smtClean="0"/>
              <a:t>aprendizaxe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Formal</a:t>
            </a:r>
          </a:p>
          <a:p>
            <a:pPr lvl="1"/>
            <a:r>
              <a:rPr lang="es-ES" dirty="0" smtClean="0"/>
              <a:t>Non Formal</a:t>
            </a:r>
          </a:p>
          <a:p>
            <a:pPr lvl="1"/>
            <a:r>
              <a:rPr lang="es-ES" dirty="0" smtClean="0"/>
              <a:t>Informal</a:t>
            </a:r>
          </a:p>
          <a:p>
            <a:r>
              <a:rPr lang="es-ES" dirty="0" smtClean="0"/>
              <a:t>O alumno debe asumir un papel central</a:t>
            </a:r>
          </a:p>
          <a:p>
            <a:r>
              <a:rPr lang="es-ES" dirty="0" err="1" smtClean="0"/>
              <a:t>Igualdade</a:t>
            </a:r>
            <a:r>
              <a:rPr lang="es-ES" dirty="0" smtClean="0"/>
              <a:t> de oportunidades</a:t>
            </a:r>
          </a:p>
          <a:p>
            <a:r>
              <a:rPr lang="es-ES" dirty="0" err="1" smtClean="0"/>
              <a:t>Calidade</a:t>
            </a:r>
            <a:r>
              <a:rPr lang="es-ES" dirty="0" smtClean="0"/>
              <a:t> e adecuación da </a:t>
            </a:r>
            <a:r>
              <a:rPr lang="es-ES" dirty="0" err="1" smtClean="0"/>
              <a:t>aprendizaxe</a:t>
            </a:r>
            <a:endParaRPr lang="es-ES" dirty="0" smtClean="0"/>
          </a:p>
          <a:p>
            <a:pPr lvl="1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PROPOSTAS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Potenciar a adquisición das competencias básicas</a:t>
            </a:r>
          </a:p>
          <a:p>
            <a:r>
              <a:rPr lang="es-ES" dirty="0" smtClean="0"/>
              <a:t>Dedicar especial atención a grupos desfavorecidos</a:t>
            </a:r>
          </a:p>
          <a:p>
            <a:r>
              <a:rPr lang="es-ES" dirty="0" smtClean="0"/>
              <a:t>Desenvolver contornas de </a:t>
            </a:r>
            <a:r>
              <a:rPr lang="es-ES" dirty="0" err="1" smtClean="0"/>
              <a:t>aprendizaxe</a:t>
            </a:r>
            <a:r>
              <a:rPr lang="es-ES" dirty="0" smtClean="0"/>
              <a:t> atractivos e </a:t>
            </a:r>
            <a:r>
              <a:rPr lang="es-ES" dirty="0" err="1" smtClean="0"/>
              <a:t>abertos</a:t>
            </a:r>
            <a:r>
              <a:rPr lang="es-ES" dirty="0" smtClean="0"/>
              <a:t> (TIC)</a:t>
            </a:r>
          </a:p>
          <a:p>
            <a:r>
              <a:rPr lang="es-ES" dirty="0" smtClean="0"/>
              <a:t>Unificar referencias, principios e criterios…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72</Words>
  <Application>Microsoft Office PowerPoint</Application>
  <PresentationFormat>Presentación en pantalla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APRENDIZAXE PERMANENTE</vt:lpstr>
      <vt:lpstr>OBXETIVOS</vt:lpstr>
      <vt:lpstr>FASES</vt:lpstr>
      <vt:lpstr>PROPOSTAS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datos dos Informes</dc:title>
  <dc:creator>Alumno</dc:creator>
  <cp:lastModifiedBy>jose antonio empleado de oficina</cp:lastModifiedBy>
  <cp:revision>7</cp:revision>
  <dcterms:created xsi:type="dcterms:W3CDTF">2011-08-01T08:31:25Z</dcterms:created>
  <dcterms:modified xsi:type="dcterms:W3CDTF">2011-08-01T09:18:16Z</dcterms:modified>
</cp:coreProperties>
</file>