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EA10-796D-4E59-A506-B9D3017EF81A}" type="datetimeFigureOut">
              <a:rPr lang="es-ES" smtClean="0"/>
              <a:pPr/>
              <a:t>11/07/2011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98F0-D51F-4FD8-ABB9-6D1ACEE2F5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EA10-796D-4E59-A506-B9D3017EF81A}" type="datetimeFigureOut">
              <a:rPr lang="es-ES" smtClean="0"/>
              <a:pPr/>
              <a:t>11/07/2011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98F0-D51F-4FD8-ABB9-6D1ACEE2F5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EA10-796D-4E59-A506-B9D3017EF81A}" type="datetimeFigureOut">
              <a:rPr lang="es-ES" smtClean="0"/>
              <a:pPr/>
              <a:t>11/07/2011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98F0-D51F-4FD8-ABB9-6D1ACEE2F5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EA10-796D-4E59-A506-B9D3017EF81A}" type="datetimeFigureOut">
              <a:rPr lang="es-ES" smtClean="0"/>
              <a:pPr/>
              <a:t>11/07/2011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98F0-D51F-4FD8-ABB9-6D1ACEE2F5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EA10-796D-4E59-A506-B9D3017EF81A}" type="datetimeFigureOut">
              <a:rPr lang="es-ES" smtClean="0"/>
              <a:pPr/>
              <a:t>11/07/2011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98F0-D51F-4FD8-ABB9-6D1ACEE2F5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EA10-796D-4E59-A506-B9D3017EF81A}" type="datetimeFigureOut">
              <a:rPr lang="es-ES" smtClean="0"/>
              <a:pPr/>
              <a:t>11/07/2011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98F0-D51F-4FD8-ABB9-6D1ACEE2F5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EA10-796D-4E59-A506-B9D3017EF81A}" type="datetimeFigureOut">
              <a:rPr lang="es-ES" smtClean="0"/>
              <a:pPr/>
              <a:t>11/07/2011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98F0-D51F-4FD8-ABB9-6D1ACEE2F5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EA10-796D-4E59-A506-B9D3017EF81A}" type="datetimeFigureOut">
              <a:rPr lang="es-ES" smtClean="0"/>
              <a:pPr/>
              <a:t>11/07/2011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98F0-D51F-4FD8-ABB9-6D1ACEE2F5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EA10-796D-4E59-A506-B9D3017EF81A}" type="datetimeFigureOut">
              <a:rPr lang="es-ES" smtClean="0"/>
              <a:pPr/>
              <a:t>11/07/2011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98F0-D51F-4FD8-ABB9-6D1ACEE2F5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EA10-796D-4E59-A506-B9D3017EF81A}" type="datetimeFigureOut">
              <a:rPr lang="es-ES" smtClean="0"/>
              <a:pPr/>
              <a:t>11/07/2011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98F0-D51F-4FD8-ABB9-6D1ACEE2F5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EA10-796D-4E59-A506-B9D3017EF81A}" type="datetimeFigureOut">
              <a:rPr lang="es-ES" smtClean="0"/>
              <a:pPr/>
              <a:t>11/07/2011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A498F0-D51F-4FD8-ABB9-6D1ACEE2F5F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C5EA10-796D-4E59-A506-B9D3017EF81A}" type="datetimeFigureOut">
              <a:rPr lang="es-ES" smtClean="0"/>
              <a:pPr/>
              <a:t>11/07/2011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A498F0-D51F-4FD8-ABB9-6D1ACEE2F5F7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851648" cy="1214446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s-PA" dirty="0" smtClean="0">
                <a:solidFill>
                  <a:srgbClr val="FF0000"/>
                </a:solidFill>
              </a:rPr>
              <a:t>SOCIOLOGÍA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714876" y="2643182"/>
            <a:ext cx="3782730" cy="3857652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la Sociología estudia los sistemas sociales formados por la interacción de las conductas que se orientan hacia una escala común de valores dentro de la institucionalización de los modelos culturales. 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571744"/>
            <a:ext cx="3810000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857620" y="714356"/>
            <a:ext cx="4530476" cy="5786478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Es una </a:t>
            </a:r>
            <a:r>
              <a:rPr lang="es-ES" b="1" dirty="0" smtClean="0"/>
              <a:t>ciencia</a:t>
            </a:r>
            <a:r>
              <a:rPr lang="es-ES" dirty="0" smtClean="0"/>
              <a:t> que se dedica al </a:t>
            </a:r>
            <a:r>
              <a:rPr lang="es-ES" b="1" dirty="0" smtClean="0"/>
              <a:t>estudio de los grupos sociales</a:t>
            </a:r>
            <a:r>
              <a:rPr lang="es-ES" dirty="0" smtClean="0"/>
              <a:t> (conjunto de individuos que conviven agrupados en diversos tipos de asociaciones). Esta ciencia analiza las formas internas de </a:t>
            </a:r>
            <a:r>
              <a:rPr lang="es-ES" b="1" dirty="0" smtClean="0"/>
              <a:t>organización</a:t>
            </a:r>
            <a:r>
              <a:rPr lang="es-ES" dirty="0" smtClean="0"/>
              <a:t>, las </a:t>
            </a:r>
            <a:r>
              <a:rPr lang="es-ES" b="1" dirty="0" smtClean="0"/>
              <a:t>relaciones</a:t>
            </a:r>
            <a:r>
              <a:rPr lang="es-ES" dirty="0" smtClean="0"/>
              <a:t>  que los sujetos mantienen entre sí y con el sistema, y el grado de </a:t>
            </a:r>
            <a:r>
              <a:rPr lang="es-ES" b="1" dirty="0" smtClean="0"/>
              <a:t>cohesión</a:t>
            </a:r>
            <a:r>
              <a:rPr lang="es-ES" dirty="0" smtClean="0"/>
              <a:t> existente en la estructura social.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27622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68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Flujo</vt:lpstr>
      <vt:lpstr>SOCIOLOGÍA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SOCIOLOGÍA</dc:title>
  <dc:creator>NEREIDA QUINTERO</dc:creator>
  <cp:lastModifiedBy>NEREIDA QUINTERO</cp:lastModifiedBy>
  <cp:revision>2</cp:revision>
  <dcterms:created xsi:type="dcterms:W3CDTF">2011-07-11T15:28:26Z</dcterms:created>
  <dcterms:modified xsi:type="dcterms:W3CDTF">2011-07-11T22:18:03Z</dcterms:modified>
</cp:coreProperties>
</file>