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42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1152B430-8611-4D6D-AE08-B7BCC932D499}" type="datetimeFigureOut">
              <a:rPr lang="es-ES" smtClean="0"/>
              <a:t>27/09/2010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050FEBD-E813-489A-A95F-411BECA61DAD}"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152B430-8611-4D6D-AE08-B7BCC932D499}" type="datetimeFigureOut">
              <a:rPr lang="es-ES" smtClean="0"/>
              <a:t>27/09/2010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050FEBD-E813-489A-A95F-411BECA61DAD}"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152B430-8611-4D6D-AE08-B7BCC932D499}" type="datetimeFigureOut">
              <a:rPr lang="es-ES" smtClean="0"/>
              <a:t>27/09/2010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050FEBD-E813-489A-A95F-411BECA61DAD}"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152B430-8611-4D6D-AE08-B7BCC932D499}" type="datetimeFigureOut">
              <a:rPr lang="es-ES" smtClean="0"/>
              <a:t>27/09/2010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050FEBD-E813-489A-A95F-411BECA61DAD}"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152B430-8611-4D6D-AE08-B7BCC932D499}" type="datetimeFigureOut">
              <a:rPr lang="es-ES" smtClean="0"/>
              <a:t>27/09/2010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050FEBD-E813-489A-A95F-411BECA61DAD}"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1152B430-8611-4D6D-AE08-B7BCC932D499}" type="datetimeFigureOut">
              <a:rPr lang="es-ES" smtClean="0"/>
              <a:t>27/09/2010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050FEBD-E813-489A-A95F-411BECA61DAD}"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1152B430-8611-4D6D-AE08-B7BCC932D499}" type="datetimeFigureOut">
              <a:rPr lang="es-ES" smtClean="0"/>
              <a:t>27/09/2010</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050FEBD-E813-489A-A95F-411BECA61DAD}"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1152B430-8611-4D6D-AE08-B7BCC932D499}" type="datetimeFigureOut">
              <a:rPr lang="es-ES" smtClean="0"/>
              <a:t>27/09/2010</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050FEBD-E813-489A-A95F-411BECA61DAD}"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152B430-8611-4D6D-AE08-B7BCC932D499}" type="datetimeFigureOut">
              <a:rPr lang="es-ES" smtClean="0"/>
              <a:t>27/09/2010</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050FEBD-E813-489A-A95F-411BECA61DAD}"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152B430-8611-4D6D-AE08-B7BCC932D499}" type="datetimeFigureOut">
              <a:rPr lang="es-ES" smtClean="0"/>
              <a:t>27/09/2010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050FEBD-E813-489A-A95F-411BECA61DAD}"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152B430-8611-4D6D-AE08-B7BCC932D499}" type="datetimeFigureOut">
              <a:rPr lang="es-ES" smtClean="0"/>
              <a:t>27/09/2010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050FEBD-E813-489A-A95F-411BECA61DAD}"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52B430-8611-4D6D-AE08-B7BCC932D499}" type="datetimeFigureOut">
              <a:rPr lang="es-ES" smtClean="0"/>
              <a:t>27/09/2010</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50FEBD-E813-489A-A95F-411BECA61DAD}"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culturaemedellin.gov.co/"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Reflejos de emprendimiento</a:t>
            </a:r>
            <a:endParaRPr lang="es-ES" dirty="0"/>
          </a:p>
        </p:txBody>
      </p:sp>
      <p:sp>
        <p:nvSpPr>
          <p:cNvPr id="3" name="2 Subtítulo"/>
          <p:cNvSpPr>
            <a:spLocks noGrp="1"/>
          </p:cNvSpPr>
          <p:nvPr>
            <p:ph type="subTitle" idx="1"/>
          </p:nvPr>
        </p:nvSpPr>
        <p:spPr/>
        <p:txBody>
          <a:bodyPr>
            <a:normAutofit lnSpcReduction="10000"/>
          </a:bodyPr>
          <a:lstStyle/>
          <a:p>
            <a:r>
              <a:rPr lang="es-ES" dirty="0" smtClean="0"/>
              <a:t>Activaciones para público emprendedor de Medellín</a:t>
            </a:r>
          </a:p>
          <a:p>
            <a:pPr>
              <a:buFontTx/>
              <a:buChar char="-"/>
            </a:pPr>
            <a:r>
              <a:rPr lang="es-ES" sz="2200" dirty="0" smtClean="0">
                <a:solidFill>
                  <a:schemeClr val="tx1"/>
                </a:solidFill>
              </a:rPr>
              <a:t> Corporación Arca de N.O.E. -</a:t>
            </a:r>
          </a:p>
          <a:p>
            <a:pPr>
              <a:buFontTx/>
              <a:buChar char="-"/>
            </a:pPr>
            <a:r>
              <a:rPr lang="es-ES" sz="2200" dirty="0">
                <a:solidFill>
                  <a:schemeClr val="tx1"/>
                </a:solidFill>
              </a:rPr>
              <a:t> </a:t>
            </a:r>
            <a:r>
              <a:rPr lang="es-ES" sz="2200" dirty="0" smtClean="0">
                <a:solidFill>
                  <a:schemeClr val="tx1"/>
                </a:solidFill>
              </a:rPr>
              <a:t>Programa Medellín Digital -</a:t>
            </a:r>
            <a:endParaRPr lang="es-ES" sz="220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lvl="0"/>
            <a:r>
              <a:rPr lang="es-ES" sz="2800" b="1" dirty="0" smtClean="0"/>
              <a:t>PROPUESTA “REFLEJOS DE EMPRENDIMIENTO”</a:t>
            </a:r>
            <a:r>
              <a:rPr lang="es-ES" sz="2800" dirty="0" smtClean="0"/>
              <a:t/>
            </a:r>
            <a:br>
              <a:rPr lang="es-ES" sz="2800" dirty="0" smtClean="0"/>
            </a:br>
            <a:endParaRPr lang="es-ES" sz="2800" dirty="0"/>
          </a:p>
        </p:txBody>
      </p:sp>
      <p:sp>
        <p:nvSpPr>
          <p:cNvPr id="3" name="2 Marcador de contenido"/>
          <p:cNvSpPr>
            <a:spLocks noGrp="1"/>
          </p:cNvSpPr>
          <p:nvPr>
            <p:ph idx="1"/>
          </p:nvPr>
        </p:nvSpPr>
        <p:spPr/>
        <p:txBody>
          <a:bodyPr>
            <a:normAutofit fontScale="62500" lnSpcReduction="20000"/>
          </a:bodyPr>
          <a:lstStyle/>
          <a:p>
            <a:pPr algn="just">
              <a:buNone/>
            </a:pPr>
            <a:r>
              <a:rPr lang="es-ES" dirty="0" smtClean="0"/>
              <a:t>	Para </a:t>
            </a:r>
            <a:r>
              <a:rPr lang="es-ES" dirty="0"/>
              <a:t>el diseño y ejecución de </a:t>
            </a:r>
            <a:r>
              <a:rPr lang="es-ES" dirty="0" smtClean="0"/>
              <a:t>12 </a:t>
            </a:r>
            <a:r>
              <a:rPr lang="es-ES" dirty="0"/>
              <a:t>activaciones </a:t>
            </a:r>
            <a:r>
              <a:rPr lang="es-ES" dirty="0" smtClean="0"/>
              <a:t>para el público emprendedor, realizaremos una serie de exposiciones a manera de “Ferias virtuales de emprendimiento” con la </a:t>
            </a:r>
            <a:r>
              <a:rPr lang="es-ES" dirty="0"/>
              <a:t>utilización de un recurso multimedia conocido como “Espejo Mágico”, de amplio uso en publicidad y marketing tecnológico. </a:t>
            </a:r>
            <a:endParaRPr lang="es-ES" dirty="0" smtClean="0"/>
          </a:p>
          <a:p>
            <a:pPr algn="just">
              <a:buNone/>
            </a:pPr>
            <a:endParaRPr lang="es-ES" dirty="0"/>
          </a:p>
          <a:p>
            <a:pPr algn="just">
              <a:buNone/>
            </a:pPr>
            <a:r>
              <a:rPr lang="es-ES" dirty="0" smtClean="0"/>
              <a:t>	Consiste </a:t>
            </a:r>
            <a:r>
              <a:rPr lang="es-ES" dirty="0"/>
              <a:t>en la utilización de un espejo que cuando un usuario se acerca a él, se convierte en una imagen y automáticamente reproduce un audio programado. Este recurso se convierte en una experiencia interactiva muy sencilla, pero de alto impacto</a:t>
            </a:r>
            <a:r>
              <a:rPr lang="es-ES" dirty="0" smtClean="0"/>
              <a:t>.</a:t>
            </a:r>
          </a:p>
          <a:p>
            <a:pPr algn="just">
              <a:buNone/>
            </a:pPr>
            <a:endParaRPr lang="es-ES" dirty="0"/>
          </a:p>
          <a:p>
            <a:pPr algn="just">
              <a:buNone/>
            </a:pPr>
            <a:r>
              <a:rPr lang="es-ES" dirty="0" smtClean="0"/>
              <a:t>	Con </a:t>
            </a:r>
            <a:r>
              <a:rPr lang="es-ES" dirty="0"/>
              <a:t>este recurso de “Espejos Mágicos” proponemos la realización de una feria virtual, donde los emprendedores podrán conocer de manera personal varias experiencias exitosas relatadas en la voz de sus protagonistas, quienes contarán a los asistentes cómo han utilizado las TIC, de qué les ha servido, cómo han mejorado su negocio y motivarán al público a acercarse a las herramientas.</a:t>
            </a:r>
          </a:p>
          <a:p>
            <a:pPr algn="just"/>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Aspectos técnicos de la propuesta</a:t>
            </a:r>
            <a:endParaRPr lang="es-ES" dirty="0"/>
          </a:p>
        </p:txBody>
      </p:sp>
      <p:sp>
        <p:nvSpPr>
          <p:cNvPr id="3" name="2 Marcador de contenido"/>
          <p:cNvSpPr>
            <a:spLocks noGrp="1"/>
          </p:cNvSpPr>
          <p:nvPr>
            <p:ph idx="1"/>
          </p:nvPr>
        </p:nvSpPr>
        <p:spPr/>
        <p:txBody>
          <a:bodyPr/>
          <a:lstStyle/>
          <a:p>
            <a:r>
              <a:rPr lang="es-ES" dirty="0" smtClean="0"/>
              <a:t>Ejemplo de espejo mágico:</a:t>
            </a:r>
            <a:endParaRPr lang="es-ES" dirty="0"/>
          </a:p>
        </p:txBody>
      </p:sp>
      <p:pic>
        <p:nvPicPr>
          <p:cNvPr id="2050" name="6 Imagen" descr="espejo 1.bmp"/>
          <p:cNvPicPr>
            <a:picLocks noChangeAspect="1" noChangeArrowheads="1"/>
          </p:cNvPicPr>
          <p:nvPr/>
        </p:nvPicPr>
        <p:blipFill>
          <a:blip r:embed="rId2"/>
          <a:srcRect/>
          <a:stretch>
            <a:fillRect/>
          </a:stretch>
        </p:blipFill>
        <p:spPr bwMode="auto">
          <a:xfrm>
            <a:off x="671149" y="2428868"/>
            <a:ext cx="3645027" cy="3011808"/>
          </a:xfrm>
          <a:prstGeom prst="rect">
            <a:avLst/>
          </a:prstGeom>
          <a:noFill/>
        </p:spPr>
      </p:pic>
      <p:pic>
        <p:nvPicPr>
          <p:cNvPr id="2049" name="3 Imagen" descr="espejo 2.bmp"/>
          <p:cNvPicPr>
            <a:picLocks noChangeAspect="1" noChangeArrowheads="1"/>
          </p:cNvPicPr>
          <p:nvPr/>
        </p:nvPicPr>
        <p:blipFill>
          <a:blip r:embed="rId3"/>
          <a:srcRect/>
          <a:stretch>
            <a:fillRect/>
          </a:stretch>
        </p:blipFill>
        <p:spPr bwMode="auto">
          <a:xfrm>
            <a:off x="4872251" y="2428868"/>
            <a:ext cx="3557401" cy="2986095"/>
          </a:xfrm>
          <a:prstGeom prst="rect">
            <a:avLst/>
          </a:prstGeom>
          <a:noFill/>
        </p:spPr>
      </p:pic>
      <p:sp>
        <p:nvSpPr>
          <p:cNvPr id="2051"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Aspectos técnicos de la campaña</a:t>
            </a:r>
            <a:endParaRPr lang="es-ES" dirty="0"/>
          </a:p>
        </p:txBody>
      </p:sp>
      <p:sp>
        <p:nvSpPr>
          <p:cNvPr id="3" name="2 Marcador de contenido"/>
          <p:cNvSpPr>
            <a:spLocks noGrp="1"/>
          </p:cNvSpPr>
          <p:nvPr>
            <p:ph idx="1"/>
          </p:nvPr>
        </p:nvSpPr>
        <p:spPr/>
        <p:txBody>
          <a:bodyPr>
            <a:noAutofit/>
          </a:bodyPr>
          <a:lstStyle/>
          <a:p>
            <a:pPr algn="just">
              <a:buNone/>
            </a:pPr>
            <a:r>
              <a:rPr lang="es-ES" sz="2200" dirty="0" smtClean="0"/>
              <a:t>	Para </a:t>
            </a:r>
            <a:r>
              <a:rPr lang="es-ES" sz="2200" dirty="0"/>
              <a:t>el desarrollo de las Ferias Virtuales “Reflejos de Emprendimiento”, proponemos el montaje de ocho (8) Espejos Mágicos, instalados en unos módulos transportables en madera o MDF. Cada espejo  tendrá como contenido una experiencia exitosa de emprendimiento, donde se destaque el uso de las TIC u otros contenidos importantes de la campaña que el programa Medellín Digital desee difundir con el formato de una imagen con audio.</a:t>
            </a:r>
          </a:p>
          <a:p>
            <a:pPr algn="just">
              <a:buNone/>
            </a:pPr>
            <a:r>
              <a:rPr lang="es-ES" sz="2200" dirty="0" smtClean="0"/>
              <a:t>	</a:t>
            </a:r>
          </a:p>
          <a:p>
            <a:pPr algn="just">
              <a:buNone/>
            </a:pPr>
            <a:r>
              <a:rPr lang="es-ES" sz="2200" dirty="0" smtClean="0"/>
              <a:t>	Las </a:t>
            </a:r>
            <a:r>
              <a:rPr lang="es-ES" sz="2200" dirty="0"/>
              <a:t>medidas de cada Espejo Mágico son de 58 x 68 </a:t>
            </a:r>
            <a:r>
              <a:rPr lang="es-ES" sz="2200" dirty="0" err="1"/>
              <a:t>cms.</a:t>
            </a:r>
            <a:r>
              <a:rPr lang="es-ES" sz="2200" dirty="0"/>
              <a:t> La duración de cada audio será de máximo dos minutos. Cada módulo podrá decorarse con imágenes y logos del portal de emprendimiento </a:t>
            </a:r>
            <a:r>
              <a:rPr lang="es-ES" sz="2200" u="sng" dirty="0">
                <a:hlinkClick r:id="rId2"/>
              </a:rPr>
              <a:t>www.culturaemedellin.gov.co</a:t>
            </a:r>
            <a:r>
              <a:rPr lang="es-ES" sz="2200" dirty="0"/>
              <a:t> y tendrá una medida aproximada de 80 x 180 </a:t>
            </a:r>
            <a:r>
              <a:rPr lang="es-ES" sz="2200" dirty="0" err="1"/>
              <a:t>cms.</a:t>
            </a:r>
            <a:endParaRPr lang="es-ES" sz="2200" dirty="0"/>
          </a:p>
          <a:p>
            <a:pPr algn="just">
              <a:buNone/>
            </a:pPr>
            <a:endParaRPr lang="es-ES" sz="2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Contenidos de la campaña</a:t>
            </a:r>
            <a:endParaRPr lang="es-ES" dirty="0"/>
          </a:p>
        </p:txBody>
      </p:sp>
      <p:sp>
        <p:nvSpPr>
          <p:cNvPr id="3" name="2 Marcador de contenido"/>
          <p:cNvSpPr>
            <a:spLocks noGrp="1"/>
          </p:cNvSpPr>
          <p:nvPr>
            <p:ph idx="1"/>
          </p:nvPr>
        </p:nvSpPr>
        <p:spPr/>
        <p:txBody>
          <a:bodyPr>
            <a:normAutofit fontScale="77500" lnSpcReduction="20000"/>
          </a:bodyPr>
          <a:lstStyle/>
          <a:p>
            <a:pPr algn="just">
              <a:buNone/>
            </a:pPr>
            <a:r>
              <a:rPr lang="es-ES" dirty="0" smtClean="0"/>
              <a:t>	Para los contenidos de la propuesta, proponemos que sean elegidas ocho experiencias destacadas de emprendimiento, a quienes se les hará la grabación en audio de su experiencia, que será editada y ambientada con música y se les diseñará una imagen a partir de una fotografía de plano medio, con la imagen de su producto o empresa. </a:t>
            </a:r>
          </a:p>
          <a:p>
            <a:pPr algn="just">
              <a:buNone/>
            </a:pPr>
            <a:r>
              <a:rPr lang="es-ES" dirty="0"/>
              <a:t>	</a:t>
            </a:r>
            <a:endParaRPr lang="es-ES" dirty="0" smtClean="0"/>
          </a:p>
          <a:p>
            <a:pPr algn="just">
              <a:buNone/>
            </a:pPr>
            <a:r>
              <a:rPr lang="es-ES" dirty="0"/>
              <a:t>	</a:t>
            </a:r>
            <a:r>
              <a:rPr lang="es-ES" dirty="0" smtClean="0"/>
              <a:t>El módulo de cada espejo tendrá en la parte superior una frase que invite al usuario a acercarse que puede ser “Soy reflejo de tu emprendimiento”. Al acercarse un usuario al espejo, se activará una imagen del emprendedor con su producto o empresa, y un audio donde él mismo le contará cómo ha sido su experiencia y qué herramientas ha utilizado. </a:t>
            </a:r>
            <a:r>
              <a:rPr lang="es-ES" dirty="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Simulación de un módulo</a:t>
            </a:r>
            <a:endParaRPr lang="es-ES" dirty="0"/>
          </a:p>
        </p:txBody>
      </p:sp>
      <p:sp>
        <p:nvSpPr>
          <p:cNvPr id="3" name="2 Marcador de contenido"/>
          <p:cNvSpPr>
            <a:spLocks noGrp="1"/>
          </p:cNvSpPr>
          <p:nvPr>
            <p:ph idx="1"/>
          </p:nvPr>
        </p:nvSpPr>
        <p:spPr/>
        <p:txBody>
          <a:bodyPr>
            <a:normAutofit/>
          </a:bodyPr>
          <a:lstStyle/>
          <a:p>
            <a:endParaRPr lang="es-ES" sz="1600" dirty="0" smtClean="0"/>
          </a:p>
          <a:p>
            <a:endParaRPr lang="es-ES" sz="1600" dirty="0"/>
          </a:p>
          <a:p>
            <a:endParaRPr lang="es-ES" sz="1600" dirty="0" smtClean="0"/>
          </a:p>
          <a:p>
            <a:endParaRPr lang="es-ES" sz="1600" dirty="0"/>
          </a:p>
          <a:p>
            <a:endParaRPr lang="es-ES" sz="1600" dirty="0" smtClean="0"/>
          </a:p>
          <a:p>
            <a:endParaRPr lang="es-ES" sz="1600" dirty="0"/>
          </a:p>
          <a:p>
            <a:endParaRPr lang="es-ES" sz="1600" dirty="0" smtClean="0"/>
          </a:p>
          <a:p>
            <a:endParaRPr lang="es-ES" sz="1600" dirty="0"/>
          </a:p>
          <a:p>
            <a:endParaRPr lang="es-ES" sz="1600" dirty="0" smtClean="0"/>
          </a:p>
          <a:p>
            <a:endParaRPr lang="es-ES" sz="1600" dirty="0"/>
          </a:p>
          <a:p>
            <a:endParaRPr lang="es-ES" sz="1600" dirty="0" smtClean="0"/>
          </a:p>
          <a:p>
            <a:endParaRPr lang="es-ES" sz="1600" dirty="0" smtClean="0"/>
          </a:p>
          <a:p>
            <a:endParaRPr lang="es-ES" sz="1600" dirty="0"/>
          </a:p>
          <a:p>
            <a:pPr>
              <a:buNone/>
            </a:pPr>
            <a:r>
              <a:rPr lang="es-ES" sz="1600" dirty="0" smtClean="0"/>
              <a:t>	El presente diseño es solo una simulación de dimensiones, no es necesariamente un modelo definitivo</a:t>
            </a:r>
            <a:endParaRPr lang="es-ES" sz="1600" dirty="0"/>
          </a:p>
        </p:txBody>
      </p:sp>
      <p:pic>
        <p:nvPicPr>
          <p:cNvPr id="8194" name="Picture 2" descr="C:\Documents and Settings\arca de noe\Mis documentos\ARCA DE N.O.E EQUIPO 2\DISEÑOS EQUIPO 2\Stage cultura E.jpg"/>
          <p:cNvPicPr>
            <a:picLocks noChangeAspect="1" noChangeArrowheads="1"/>
          </p:cNvPicPr>
          <p:nvPr/>
        </p:nvPicPr>
        <p:blipFill>
          <a:blip r:embed="rId2"/>
          <a:srcRect l="9357" r="3839"/>
          <a:stretch>
            <a:fillRect/>
          </a:stretch>
        </p:blipFill>
        <p:spPr bwMode="auto">
          <a:xfrm>
            <a:off x="928662" y="1357298"/>
            <a:ext cx="7215238" cy="3871922"/>
          </a:xfrm>
          <a:prstGeom prst="rect">
            <a:avLst/>
          </a:prstGeom>
          <a:noFill/>
        </p:spPr>
      </p:pic>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50</Words>
  <Application>Microsoft Office PowerPoint</Application>
  <PresentationFormat>Presentación en pantalla (4:3)</PresentationFormat>
  <Paragraphs>35</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Tema de Office</vt:lpstr>
      <vt:lpstr>Reflejos de emprendimiento</vt:lpstr>
      <vt:lpstr>PROPUESTA “REFLEJOS DE EMPRENDIMIENTO” </vt:lpstr>
      <vt:lpstr>Aspectos técnicos de la propuesta</vt:lpstr>
      <vt:lpstr>Aspectos técnicos de la campaña</vt:lpstr>
      <vt:lpstr>Contenidos de la campaña</vt:lpstr>
      <vt:lpstr>Simulación de un módulo</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Reflejos de emprendimiento</dc:title>
  <dc:creator>ARCA DE NOE </dc:creator>
  <cp:lastModifiedBy>ARCA DE NOE </cp:lastModifiedBy>
  <cp:revision>5</cp:revision>
  <dcterms:created xsi:type="dcterms:W3CDTF">2010-09-27T21:08:25Z</dcterms:created>
  <dcterms:modified xsi:type="dcterms:W3CDTF">2010-09-27T21:53:36Z</dcterms:modified>
</cp:coreProperties>
</file>