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D932F-A3C5-44E3-8D34-7CD74ECA1731}" type="datetimeFigureOut">
              <a:rPr lang="es-ES" smtClean="0"/>
              <a:pPr/>
              <a:t>27/06/2011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475A5-C78E-419A-8B6E-2D4267B04B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475A5-C78E-419A-8B6E-2D4267B04BFD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</a:t>
            </a:r>
            <a:endParaRPr lang="es-ES" dirty="0"/>
          </a:p>
        </p:txBody>
      </p:sp>
      <p:sp>
        <p:nvSpPr>
          <p:cNvPr id="1028" name="AutoShape 4" descr="data:image/jpg;base64,/9j/4AAQSkZJRgABAQAAAQABAAD/2wBDAAkGBwgHBgkIBwgKCgkLDRYPDQwMDRsUFRAWIB0iIiAdHx8kKDQsJCYxJx8fLT0tMTU3Ojo6Iys/RD84QzQ5Ojf/2wBDAQoKCg0MDRoPDxo3JR8lNzc3Nzc3Nzc3Nzc3Nzc3Nzc3Nzc3Nzc3Nzc3Nzc3Nzc3Nzc3Nzc3Nzc3Nzc3Nzc3Nzf/wAARCACeAKQDASIAAhEBAxEB/8QAHAAAAQUBAQEAAAAAAAAAAAAAAAEEBQYHAwII/8QATRAAAgEDAgMEBQYJCQUJAAAAAQIDAAQRBSEGEjETQVFxByJSYaEUFTKBkcEjQlNygpKisdIWJDRiY5SjstEzNUNVwmRzg4TD4eLw8f/EABoBAQADAQEBAAAAAAAAAAAAAAABAwQCBQb/xAAlEQACAgIBBAICAwAAAAAAAAAAAQIDETEhBBITMkFRBRQiQoH/2gAMAwEAAhEDEQA/ANxooooAppf6ha2EYe6lCcxwi4yznwVRuT5Vx1vVE0uyMzKHkZuSKPmxzuegz3DYknuANZ/fav2crzzyCa5fZ5cY29lR3L7vtyd6qssUCyFfcW2biVwfwGnty+1cTCPP1AMftArkvFcgYdtYKV8YbkMfsZV/fWc3nEDsTysevQUzh1O5uSexVnA3OCBis/nkaPBE2jTNbsdSLJBKVmUZaGRSrgeOD1HvGRUmKwZdVue2A/CJLHlkZSVZT4g9xrTeBOKV160a3uCov7cfhAowHXucDu8CO4+dXV3KXD2U2VdvKLZRSUtXlIUUUUAUUUUAUUUUAUUUUAUUUUAUUUUAUlLSGgM79IOp8mqiAH1beEYH9Z+vwC/aazW9v3kc7n7as/H87Nr2o79Jgo8hGgqkuckk9c15tzzNm+tJRR0jneKUSJuw3GadSapLgCFVQA5O3U0woHWq8nY+D37yLhXYyRmVV/qAE58vVNPuEdUn0niW0uliZ2ZuzePPLzhxsCT035T9VaZwpplnNotjdyw800+nRQOzb/gwM492c7+O1RdlaWeq8Uy281jFDHbSLakJJhvUXtIidz7GxwOpG+9aKq22mU2WJJosZ4l1AHHzQg/OvP8ARDQvFUqHNzpxVR1Mc4YgeRAqW+aLY9S5+uoW/sESV4gNs4HlXpxjB8GByaJ3TdWstTUtaTq5Uesh2ZPNTuKf1kjxskiPGzxyRn1XRirL5EbirJwvxJeyajDp2pGOZJQVjuCOV+YAkBgNjsDuMeR60nVKKytCM0y70Ug6UtVHYUUUUAUUUUAUUUUAUUUUAUhpaKAxP0jxtBxPfKR9MpIPIooPxU1TW61rHpb0SSe1i1i3TmNuvZ3AH5MnIb6jn6m91ZMeua866OJs3VSzFBXaytnvb2C0i2eaRYwfDJxmuPj7quPAWiTNfW+rTqBbqrmHfct9HPxOPKqi1GnWESWttDbxZEcUaonjgDA/dXLVVihga4hCx3hkRomjUc0soBVAfaGCRv3Z6Yrw13HbIrOWLMeVI1HM0h8FA6n/APem9O9D0qeJzeajI8k5ZjBE7BhbI2/KCOp8Se7YHAydVKctGa7CJtd+tRGogfKj71FTFRGo/wBKP5orfXsxy0VC5gBnlXHRj++o1kaK5R1dkZG5kZTgqw6EVPSjN1Nj2zUdqUG2fGtieeGUly4W1KfUtOZ7oqZopDGzKMc2ACDjuODU1VX4BgMemXD/AJS4JH1Ko+6rRWF7ZegoooqCQooooAooooAooooBtf39rp1q91fTxwW6DLSSNgCohONeGpF5l1qyHuaTB+w1AemkkcHAjOPlkWf2qwvtj4moGT6LuuOeFVRkm1W3kUggqqM/MPDYGs14r1Tguf5GdHhuVa3ZVKJBiOWMNkqeYg53OD78HbGM97U+JrzzVy452SpuOi22suiajrTzpZXFvpynLW/bc7KCDuDgbA7436YrUU0e2jsI49KdreRIwInVtnGPxgQQc+OMjOaxDQpeS+3/ABlx8a2GwvJ4OFbO5iUvJCkZ5e9gGAIHvIzXkfkYuucXD5NdEnODz8Fj0Z9OijFzBby/KGBSV5m5pQQfWQknuI6Dbw7qk/nJB0jY/WKrly7wzR3tkYjBdFFlL55QSPUcY8dlP6PhTn+f95tB7sP/AK16/SzhbXlf6ZLVJS5Jg6ke6LB95pnNIZpedgATgbUyPy0DJaz+tX/1plfQa3cPG1lqVpbKuQyi25w/1k7Vp4jyVb2cY3555H9piaLyMMhJIAG5J7h41H3drrOniNxcWUwY4xysh6eRFOtNubdZBPrOnXty4OUw0ckUZ8QgIyfeQT5V07HjKQ7F9lr4TTl0G2YDaTmkHkzEj4EVM1BwcUaPIQrXXycnuuUaL/MAPjU0rB1DKQQRkEd9Z2WHqiiigCiiigCiiigCiiigKh6VrB77ge/ES8zwFJwPcrAn4Zr52G/TGPdX1Pqt/BaRLHPG0zT5VYECkuMet1IGAOpJx9oznOocDaRcuzWemT2oJ2V7mMqPdgBj8a4ckjpQctGPV6VSzcoGSe4VaeL9Ij4cubeGKC1l7aMuCVLcuDjx+6nfAVtFq2oXMV5GjJHFzKijkAPMB+LjNV3Xqqt2NcImNTlNQyQGi2Nw12CImLY9VAMsfq61sCWrWnDZg/Hit9/zlGf3g08s9Pgs05LeKKFe8RqFz9lOWRXQxt9FhynyO1fM9X+QfUSi8YSZ6NdKri0mcbdUDTadPHzWs6mSAEbFGPrL+iTkeAZfCvUE14kfYS2k88seVMoKKsmOjZJ6kYzt1JqEhuYGsLcIbK3uogvLI1xlldRg5XHfggjwPlT9NWnA2a0f3RmQ/wDSa9iTupsc6FlS5MvYpxxP4PUt5b3axzydvbRNsrzxgKTnGCwJCnIxhsGnMM1omOS4R/zRn92aiDHeXBuU7eZIZ2YtBDZSSABvpesV3zue7qevWpNJL9lVSl9ygY9SydT9rKTXpVdTPt/miidEf6s56xNHNbxNG4Ko7Bj0wQM756bYPkc0zSSMRc7EiMDPOVIGPPGKdXrC3tXNzY3irI6gyujMxbPq/S8vKomXi7TxKUmub8spIYKnL8Vwa7/bUdoj9ZvTOmoRyfJLgxq5BibHKCcnBq46drOnRadao11GCsKArg7eqKqFnxnp7ctvawzKEUBUCBdhsOrjwp+nEjt9C0um/N5D/wCpVU+q7+cFsen7fktHz9p3dcE+Ubn7qPn7T/ysv93k/hqtjXJT1srry5B/HXWDVmmlMXYvGwUNiReXbp4nvrjzMnwon/n2w/KS/wB3k/ho+ftP75ZB/wCXk/hqMa4bxxXkzufxj9VPM/oeFEsNd04jJucecbD94p5Z3dvexmS1lWVA3KSp6HwqudoxIJZs+dP+GN479vG7P+RB91dwscmcTrUVkm6KKKtKiCutDuJ9RmvBf8hkUKoMIYxqB9FSTjBOSdup9wwo4eB/2mpXjeIURqPgmfjU3Va4m430Xhq4W21KSY3DRiRYooixKkkdence+ueyOzrvljGTM/TFZLZ6rYRxPM6iA5eVyxyWO32CorgG9+btTlkMTS88BUKGA3yD3+VdvSJxdp/FdzZvY2k8LW4YF5goLg422J6Y8e81A2V+dOK3MaK7Ltyk7b1TbWrIOD0y2mUVapS0at/KKU9NOOP++/8AjXePX0OO1srpM+yFcfA5+FZn/Lm8Jz8jg/WavS8c3OfWsYSPAO1YH+Ioa+j031PSfDZsvCOp2kkc1mJcSrM7RpIpQsrHm2BAzgsQfDFWYHPfWEaLxe2qajbWE1gqiaTAcSnKEAnI2yDt3EGtg4YuJ7rTA9zKZSsrokjYyyqxAJx1Ox378V6VUe2Kj9Hm31x94PKZL4oxS0VaZyv8bKDoZb2biI/tAffWLX4PzjcKBuZWHx/9623jPH8nrknGFaNiT3YkWsjubASXrXUWoQxntOdeUjIOcjfPurJesyRr6drtY30mztUEnzjZT3BZiVMEij1fA5FTMVlobbfMOrN7xIPuxSQahq0S8sWvsB4BQacpqmsk765Mf/BU/dXCbwW8AukaW4/B6Hrq+/JI/wA4p9w/bwW99dLBb3cGI0BF1nJ9ZumSfCmy6lq//OJv7sv8NPNEe4kuruS5uWuHKR+uYwmN322Ao2yOCedgDXnNcy2TS81QDrnAzUvwuP5pct7V3L8Dj7qhAcjFTvC3+6Q3tTzt/ivV1Oym7RL0UUVpMwh6VT+MOAbPirU7e9u7yeDsYey5IVX1hknqfOrjTHWLl7SyeSFVaZiI4lboXYhVz7snf3ZowZZxDwHw5p1u1lYPdy6kQpEjShhAOuWAAG42A6nPcN6zbUomsr2ez5+cRty8xXrtW7z8JNHYkwajLLc7s5nVeWVzuScDIz45OPfWH8Vq0fEN+ssTxssmGRtmB5R/9z5Vxzk0S8XhXb7ZNI4W9HmjX7v8shlkjgiRXYSspaQ793guP1vdS8S8I8MWM8dnp1ixuFIed3ndhGvcuCcZP7vMVbtBs3eyhse0KxpGs17JExUySuObkBG4AGM43I5R40y1/RrbT4zd2adkocNMoJKspOC2O5hnOe/Bz3YntbiTXOr9hOS4K7pukWligmtLKAXAIWEiPcuSAu/XqRWo6ZZpYWFvaRbrDGEB9rHU+Z6/XVW4dsxc6oHYZjshzHwMrDA/VUk/pirkNhUQRZ11ilZiPCQtFFFdmITFHLS0UAmPeaMedLRQCY86qWuHOs3PfiGEfGQ/fVuqm602dXvT4dmv7Gf+qqrvUtp9hsWxQGrhzUoasmTUO4zllHvqwcLLjQbQ+0pf9Zifvqso+MHwq18Ojl0OwH9gh+Aq+jZTfpEjRRRWkzBUXr+1tBIekd1Cze4c4GfjUpXC+to7y1ltpgeSVCjY64IxtQHON9t6xD0p6dbWvHkJVCyXaxSzIzbMS3KQPAEKK1/TZ5WDQXRHyyDCzbfSPc4/qt1H1juNZT6YtuM9Nf8A7NGf8RqmWjiGzXNDtfkth2bqqTMxeVE6KT0UHvCgBQfBRTXikZ0a7GBkwuBnxIwKlG9WfI7wc1Gaqe3mtbNRzGeZQw8EUh2J+pcfpCmkG22P9G08adYrAX7STJaSTGOdzux+3oO4YFP6QUtQixtt5YUUUUICiiigCiiigA1R9XbOq6ifCdV/wo6u56VQtRbmvr9j33bD7AB91U3+pdR7jfNANczXpetYzYdXfkhkY/iqT9gq76OnZ6VZx+zBGP2RVBu/6DcY69k4H6prR4lCIqDooAH1Vqo+TLf8HuiiitBnCoHjPiSLhbRjqEsDTkyLHHGpxzMc9T3DANT1UP0yWiXXCYeW9S1WC4WQCQEiY8rAIMAnO+Rt3VDBWo/SnYahKranptzZzx5Ed1ZyK5UHqCrAZXxG4+vBqq+kbXINa1i0urO6iukjtgvaRxNHvzE4Kt0O/lVcintlsnhNmklw7grOZHBjHgFBAO/ec1ceFvRjq+tRi4vydNtiMp2kZMj+8JkYHnUIGqWHEIvIEkigjlkkjVh2d7CV3APewYe/1aktLtHW4e8vJInunXkAjOUiTOeVT35O5bAzgbAAVnc3oViwew1tgf7S1DfuYVB656L7zQtPnv5NatFtoF5mYpIh8AABnJJ2FTljCN1z4b16rBvQ/qPY8XiG5vZOWaB44kZmKu2QQPccA1vC/RFSBaKKKAKKKKAKKKKAQ1n10eaW4b2rqY/tsK0E7VnPP2sKSD/iF5P1mJ++s/UaRo6f2Z4r0vWkxXtFJOwz5VlNQOnaR8ntsqfawH31oorPLd45by1gidXkNzESikE4DqSceQrQl6VroWEzJe+UeqKKKvKAqlel6xlvuC5xBC0skEsc2FBJABwxx5E1daQgHrQHzz6LdMvrri+xuYbVntrdi00rx+oo5T3nbOcY76+hgK8qirsowPAV7qEgFRPFOix8QaHdaZM5jEwGJBvyMCCpx37gbVLUVIMr4H9GN5o2vxalqtzbSLbEmFICx5mxgE5AxjOfOtTAwMUtFAFFFFAFFFFAFFFFAc5+fsn7LHacp5ebpnu+NUa30XVuyhh+QqnZRKnPLcLy7ADYjJ+FXw0YriUFLZ3GbjoqlvwrdSDN3frGPZt48kfpNnP6oqRg4X0yMDto3uj43Mhcfq/R+FTdFFXFaQc5PbOMFtDboI4Io4kH4sahR9grqBilors4CiiigP/Z"/>
          <p:cNvSpPr>
            <a:spLocks noChangeAspect="1" noChangeArrowheads="1"/>
          </p:cNvSpPr>
          <p:nvPr/>
        </p:nvSpPr>
        <p:spPr bwMode="auto">
          <a:xfrm>
            <a:off x="80963" y="-660400"/>
            <a:ext cx="1409700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g;base64,/9j/4AAQSkZJRgABAQAAAQABAAD/2wBDAAkGBwgHBgkIBwgKCgkLDRYPDQwMDRsUFRAWIB0iIiAdHx8kKDQsJCYxJx8fLT0tMTU3Ojo6Iys/RD84QzQ5Ojf/2wBDAQoKCg0MDRoPDxo3JR8lNzc3Nzc3Nzc3Nzc3Nzc3Nzc3Nzc3Nzc3Nzc3Nzc3Nzc3Nzc3Nzc3Nzc3Nzc3Nzc3Nzf/wAARCACeAKQDASIAAhEBAxEB/8QAHAAAAQUBAQEAAAAAAAAAAAAAAAEEBQYHAwII/8QATRAAAgEDAgMEBQYJCQUJAAAAAQIDAAQRBSEGEjETQVFxByJSYaEUFTKBkcEjQlNygpKisdIWJDRiY5SjstEzNUNVwmRzg4TD4eLw8f/EABoBAQADAQEBAAAAAAAAAAAAAAABAwQCBQb/xAAlEQACAgIBBAICAwAAAAAAAAAAAQIDETEhBBITMkFRBRQiQoH/2gAMAwEAAhEDEQA/ANxooooAppf6ha2EYe6lCcxwi4yznwVRuT5Vx1vVE0uyMzKHkZuSKPmxzuegz3DYknuANZ/fav2crzzyCa5fZ5cY29lR3L7vtyd6qssUCyFfcW2biVwfwGnty+1cTCPP1AMftArkvFcgYdtYKV8YbkMfsZV/fWc3nEDsTysevQUzh1O5uSexVnA3OCBis/nkaPBE2jTNbsdSLJBKVmUZaGRSrgeOD1HvGRUmKwZdVue2A/CJLHlkZSVZT4g9xrTeBOKV160a3uCov7cfhAowHXucDu8CO4+dXV3KXD2U2VdvKLZRSUtXlIUUUUAUUUUAUUUUAUUUUAUUUUAUUUUAUlLSGgM79IOp8mqiAH1beEYH9Z+vwC/aazW9v3kc7n7as/H87Nr2o79Jgo8hGgqkuckk9c15tzzNm+tJRR0jneKUSJuw3GadSapLgCFVQA5O3U0woHWq8nY+D37yLhXYyRmVV/qAE58vVNPuEdUn0niW0uliZ2ZuzePPLzhxsCT035T9VaZwpplnNotjdyw800+nRQOzb/gwM492c7+O1RdlaWeq8Uy281jFDHbSLakJJhvUXtIidz7GxwOpG+9aKq22mU2WJJosZ4l1AHHzQg/OvP8ARDQvFUqHNzpxVR1Mc4YgeRAqW+aLY9S5+uoW/sESV4gNs4HlXpxjB8GByaJ3TdWstTUtaTq5Uesh2ZPNTuKf1kjxskiPGzxyRn1XRirL5EbirJwvxJeyajDp2pGOZJQVjuCOV+YAkBgNjsDuMeR60nVKKytCM0y70Ug6UtVHYUUUUAUUUUAUUUUAUUUUAUhpaKAxP0jxtBxPfKR9MpIPIooPxU1TW61rHpb0SSe1i1i3TmNuvZ3AH5MnIb6jn6m91ZMeua866OJs3VSzFBXaytnvb2C0i2eaRYwfDJxmuPj7quPAWiTNfW+rTqBbqrmHfct9HPxOPKqi1GnWESWttDbxZEcUaonjgDA/dXLVVihga4hCx3hkRomjUc0soBVAfaGCRv3Z6Yrw13HbIrOWLMeVI1HM0h8FA6n/APem9O9D0qeJzeajI8k5ZjBE7BhbI2/KCOp8Se7YHAydVKctGa7CJtd+tRGogfKj71FTFRGo/wBKP5orfXsxy0VC5gBnlXHRj++o1kaK5R1dkZG5kZTgqw6EVPSjN1Nj2zUdqUG2fGtieeGUly4W1KfUtOZ7oqZopDGzKMc2ACDjuODU1VX4BgMemXD/AJS4JH1Ko+6rRWF7ZegoooqCQooooAooooAooooBtf39rp1q91fTxwW6DLSSNgCohONeGpF5l1qyHuaTB+w1AemkkcHAjOPlkWf2qwvtj4moGT6LuuOeFVRkm1W3kUggqqM/MPDYGs14r1Tguf5GdHhuVa3ZVKJBiOWMNkqeYg53OD78HbGM97U+JrzzVy452SpuOi22suiajrTzpZXFvpynLW/bc7KCDuDgbA7436YrUU0e2jsI49KdreRIwInVtnGPxgQQc+OMjOaxDQpeS+3/ABlx8a2GwvJ4OFbO5iUvJCkZ5e9gGAIHvIzXkfkYuucXD5NdEnODz8Fj0Z9OijFzBby/KGBSV5m5pQQfWQknuI6Dbw7qk/nJB0jY/WKrly7wzR3tkYjBdFFlL55QSPUcY8dlP6PhTn+f95tB7sP/AK16/SzhbXlf6ZLVJS5Jg6ke6LB95pnNIZpedgATgbUyPy0DJaz+tX/1plfQa3cPG1lqVpbKuQyi25w/1k7Vp4jyVb2cY3555H9piaLyMMhJIAG5J7h41H3drrOniNxcWUwY4xysh6eRFOtNubdZBPrOnXty4OUw0ckUZ8QgIyfeQT5V07HjKQ7F9lr4TTl0G2YDaTmkHkzEj4EVM1BwcUaPIQrXXycnuuUaL/MAPjU0rB1DKQQRkEd9Z2WHqiiigCiiigCiiigCiiigKh6VrB77ge/ES8zwFJwPcrAn4Zr52G/TGPdX1Pqt/BaRLHPG0zT5VYECkuMet1IGAOpJx9oznOocDaRcuzWemT2oJ2V7mMqPdgBj8a4ckjpQctGPV6VSzcoGSe4VaeL9Ij4cubeGKC1l7aMuCVLcuDjx+6nfAVtFq2oXMV5GjJHFzKijkAPMB+LjNV3Xqqt2NcImNTlNQyQGi2Nw12CImLY9VAMsfq61sCWrWnDZg/Hit9/zlGf3g08s9Pgs05LeKKFe8RqFz9lOWRXQxt9FhynyO1fM9X+QfUSi8YSZ6NdKri0mcbdUDTadPHzWs6mSAEbFGPrL+iTkeAZfCvUE14kfYS2k88seVMoKKsmOjZJ6kYzt1JqEhuYGsLcIbK3uogvLI1xlldRg5XHfggjwPlT9NWnA2a0f3RmQ/wDSa9iTupsc6FlS5MvYpxxP4PUt5b3axzydvbRNsrzxgKTnGCwJCnIxhsGnMM1omOS4R/zRn92aiDHeXBuU7eZIZ2YtBDZSSABvpesV3zue7qevWpNJL9lVSl9ygY9SydT9rKTXpVdTPt/miidEf6s56xNHNbxNG4Ko7Bj0wQM756bYPkc0zSSMRc7EiMDPOVIGPPGKdXrC3tXNzY3irI6gyujMxbPq/S8vKomXi7TxKUmub8spIYKnL8Vwa7/bUdoj9ZvTOmoRyfJLgxq5BibHKCcnBq46drOnRadao11GCsKArg7eqKqFnxnp7ctvawzKEUBUCBdhsOrjwp+nEjt9C0um/N5D/wCpVU+q7+cFsen7fktHz9p3dcE+Ubn7qPn7T/ysv93k/hqtjXJT1srry5B/HXWDVmmlMXYvGwUNiReXbp4nvrjzMnwon/n2w/KS/wB3k/ho+ftP75ZB/wCXk/hqMa4bxxXkzufxj9VPM/oeFEsNd04jJucecbD94p5Z3dvexmS1lWVA3KSp6HwqudoxIJZs+dP+GN479vG7P+RB91dwscmcTrUVkm6KKKtKiCutDuJ9RmvBf8hkUKoMIYxqB9FSTjBOSdup9wwo4eB/2mpXjeIURqPgmfjU3Va4m430Xhq4W21KSY3DRiRYooixKkkdence+ueyOzrvljGTM/TFZLZ6rYRxPM6iA5eVyxyWO32CorgG9+btTlkMTS88BUKGA3yD3+VdvSJxdp/FdzZvY2k8LW4YF5goLg422J6Y8e81A2V+dOK3MaK7Ltyk7b1TbWrIOD0y2mUVapS0at/KKU9NOOP++/8AjXePX0OO1srpM+yFcfA5+FZn/Lm8Jz8jg/WavS8c3OfWsYSPAO1YH+Ioa+j031PSfDZsvCOp2kkc1mJcSrM7RpIpQsrHm2BAzgsQfDFWYHPfWEaLxe2qajbWE1gqiaTAcSnKEAnI2yDt3EGtg4YuJ7rTA9zKZSsrokjYyyqxAJx1Ox378V6VUe2Kj9Hm31x94PKZL4oxS0VaZyv8bKDoZb2biI/tAffWLX4PzjcKBuZWHx/9623jPH8nrknGFaNiT3YkWsjubASXrXUWoQxntOdeUjIOcjfPurJesyRr6drtY30mztUEnzjZT3BZiVMEij1fA5FTMVlobbfMOrN7xIPuxSQahq0S8sWvsB4BQacpqmsk765Mf/BU/dXCbwW8AukaW4/B6Hrq+/JI/wA4p9w/bwW99dLBb3cGI0BF1nJ9ZumSfCmy6lq//OJv7sv8NPNEe4kuruS5uWuHKR+uYwmN322Ao2yOCedgDXnNcy2TS81QDrnAzUvwuP5pct7V3L8Dj7qhAcjFTvC3+6Q3tTzt/ivV1Oym7RL0UUVpMwh6VT+MOAbPirU7e9u7yeDsYey5IVX1hknqfOrjTHWLl7SyeSFVaZiI4lboXYhVz7snf3ZowZZxDwHw5p1u1lYPdy6kQpEjShhAOuWAAG42A6nPcN6zbUomsr2ez5+cRty8xXrtW7z8JNHYkwajLLc7s5nVeWVzuScDIz45OPfWH8Vq0fEN+ssTxssmGRtmB5R/9z5Vxzk0S8XhXb7ZNI4W9HmjX7v8shlkjgiRXYSspaQ793guP1vdS8S8I8MWM8dnp1ixuFIed3ndhGvcuCcZP7vMVbtBs3eyhse0KxpGs17JExUySuObkBG4AGM43I5R40y1/RrbT4zd2adkocNMoJKspOC2O5hnOe/Bz3YntbiTXOr9hOS4K7pukWligmtLKAXAIWEiPcuSAu/XqRWo6ZZpYWFvaRbrDGEB9rHU+Z6/XVW4dsxc6oHYZjshzHwMrDA/VUk/pirkNhUQRZ11ilZiPCQtFFFdmITFHLS0UAmPeaMedLRQCY86qWuHOs3PfiGEfGQ/fVuqm602dXvT4dmv7Gf+qqrvUtp9hsWxQGrhzUoasmTUO4zllHvqwcLLjQbQ+0pf9Zifvqso+MHwq18Ojl0OwH9gh+Aq+jZTfpEjRRRWkzBUXr+1tBIekd1Cze4c4GfjUpXC+to7y1ltpgeSVCjY64IxtQHON9t6xD0p6dbWvHkJVCyXaxSzIzbMS3KQPAEKK1/TZ5WDQXRHyyDCzbfSPc4/qt1H1juNZT6YtuM9Nf8A7NGf8RqmWjiGzXNDtfkth2bqqTMxeVE6KT0UHvCgBQfBRTXikZ0a7GBkwuBnxIwKlG9WfI7wc1Gaqe3mtbNRzGeZQw8EUh2J+pcfpCmkG22P9G08adYrAX7STJaSTGOdzux+3oO4YFP6QUtQixtt5YUUUUICiiigCiiigA1R9XbOq6ifCdV/wo6u56VQtRbmvr9j33bD7AB91U3+pdR7jfNANczXpetYzYdXfkhkY/iqT9gq76OnZ6VZx+zBGP2RVBu/6DcY69k4H6prR4lCIqDooAH1Vqo+TLf8HuiiitBnCoHjPiSLhbRjqEsDTkyLHHGpxzMc9T3DANT1UP0yWiXXCYeW9S1WC4WQCQEiY8rAIMAnO+Rt3VDBWo/SnYahKranptzZzx5Ed1ZyK5UHqCrAZXxG4+vBqq+kbXINa1i0urO6iukjtgvaRxNHvzE4Kt0O/lVcintlsnhNmklw7grOZHBjHgFBAO/ec1ceFvRjq+tRi4vydNtiMp2kZMj+8JkYHnUIGqWHEIvIEkigjlkkjVh2d7CV3APewYe/1aktLtHW4e8vJInunXkAjOUiTOeVT35O5bAzgbAAVnc3oViwew1tgf7S1DfuYVB656L7zQtPnv5NatFtoF5mYpIh8AABnJJ2FTljCN1z4b16rBvQ/qPY8XiG5vZOWaB44kZmKu2QQPccA1vC/RFSBaKKKAKKKKAKKKKAQ1n10eaW4b2rqY/tsK0E7VnPP2sKSD/iF5P1mJ++s/UaRo6f2Z4r0vWkxXtFJOwz5VlNQOnaR8ntsqfawH31oorPLd45by1gidXkNzESikE4DqSceQrQl6VroWEzJe+UeqKKKvKAqlel6xlvuC5xBC0skEsc2FBJABwxx5E1daQgHrQHzz6LdMvrri+xuYbVntrdi00rx+oo5T3nbOcY76+hgK8qirsowPAV7qEgFRPFOix8QaHdaZM5jEwGJBvyMCCpx37gbVLUVIMr4H9GN5o2vxalqtzbSLbEmFICx5mxgE5AxjOfOtTAwMUtFAFFFFAFFFFAFFFFAc5+fsn7LHacp5ebpnu+NUa30XVuyhh+QqnZRKnPLcLy7ADYjJ+FXw0YriUFLZ3GbjoqlvwrdSDN3frGPZt48kfpNnP6oqRg4X0yMDto3uj43Mhcfq/R+FTdFFXFaQc5PbOMFtDboI4Io4kH4sahR9grqBilors4CiiigP/Z"/>
          <p:cNvSpPr>
            <a:spLocks noChangeAspect="1" noChangeArrowheads="1"/>
          </p:cNvSpPr>
          <p:nvPr/>
        </p:nvSpPr>
        <p:spPr bwMode="auto">
          <a:xfrm>
            <a:off x="80963" y="-660400"/>
            <a:ext cx="1409700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Tabla de asignación de archivos</a:t>
            </a:r>
            <a:r>
              <a:rPr lang="es-ES" dirty="0" smtClean="0"/>
              <a:t>, comúnmente conocido como </a:t>
            </a:r>
            <a:r>
              <a:rPr lang="es-ES" b="1" dirty="0" smtClean="0"/>
              <a:t>FAT</a:t>
            </a:r>
            <a:r>
              <a:rPr lang="es-ES" dirty="0" smtClean="0"/>
              <a:t> (del inglés </a:t>
            </a:r>
            <a:r>
              <a:rPr lang="es-ES" i="1" dirty="0" smtClean="0"/>
              <a:t>file allocation table</a:t>
            </a:r>
            <a:r>
              <a:rPr lang="es-ES" dirty="0" smtClean="0"/>
              <a:t>), es un sistema de archivos desarrollado para MS-DOS, así como el sistema de archivos principal de las ediciones no empresariales de Microsoft Windows hasta Windows Me.</a:t>
            </a:r>
            <a:endParaRPr lang="es-ES" dirty="0"/>
          </a:p>
        </p:txBody>
      </p:sp>
      <p:sp>
        <p:nvSpPr>
          <p:cNvPr id="1040" name="AutoShape 16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2" name="Picture 18" descr="http://t1.gstatic.com/images?q=tbn:ANd9GcQHLXlVzrmPx8MaEH47dzPeoVXaFjaF3VVOo8W-Ye3RxbJPde-Ua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869160"/>
            <a:ext cx="2524125" cy="1809751"/>
          </a:xfrm>
          <a:prstGeom prst="rect">
            <a:avLst/>
          </a:prstGeom>
          <a:noFill/>
        </p:spPr>
      </p:pic>
      <p:sp>
        <p:nvSpPr>
          <p:cNvPr id="1044" name="AutoShape 20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6" name="AutoShape 22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8" name="AutoShape 24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50" name="AutoShape 26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52" name="AutoShape 28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698500"/>
            <a:ext cx="2124075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54" name="Picture 30" descr="http://t2.gstatic.com/images?q=tbn:ANd9GcSf5KHbKe0WAlnrNQmCS0fqpLqXmwSDXspEYonq2CWeJuzkYsu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869160"/>
            <a:ext cx="2562225" cy="1781175"/>
          </a:xfrm>
          <a:prstGeom prst="rect">
            <a:avLst/>
          </a:prstGeom>
          <a:noFill/>
        </p:spPr>
      </p:pic>
      <p:pic>
        <p:nvPicPr>
          <p:cNvPr id="1056" name="Picture 32" descr="http://t2.gstatic.com/images?q=tbn:ANd9GcQJUaRAJwCFmvmOGqlnPMc_eufUfAJT-aULaBaW633m4AZnnuQJ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486916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creacion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 1.996, junto con la salida al mercado del Windows 95 OSR2, se introduce el sistema de archivos </a:t>
            </a:r>
            <a:r>
              <a:rPr lang="es-ES" i="1" dirty="0"/>
              <a:t>FAT32</a:t>
            </a:r>
            <a:endParaRPr lang="es-ES" dirty="0"/>
          </a:p>
        </p:txBody>
      </p:sp>
      <p:sp>
        <p:nvSpPr>
          <p:cNvPr id="16386" name="AutoShape 2" descr="data:image/jpg;base64,/9j/4AAQSkZJRgABAQAAAQABAAD/2wCEAAkGBhISEBQUEhQSFRUSGRQVFRYUGBUWFRQUFRUVFhUXFRgYGygeFxkjGRUWIC8gIycpLCwtFR4yNTAtNSYrLSkBCQoKDgwOGg8PGiwkHyUqKS0xNSw1NS8vLywwKzUsLSkqNS8qKjIyLzY1NTApNSkpKSkpNSw1LCkqLDEpLSksKv/AABEIAKUBMgMBIgACEQEDEQH/xAAcAAACAgMBAQAAAAAAAAAAAAAABQQGAQMHAgj/xABVEAACAQIDBAIMCAsECQMFAAABAgMAEQQSIQUGEzEi0gcUFyMyQVFSU5KT0xVhYmRxcpGhFjM1QnOBo7GztNE2Q1TBJCU0Y3SCssLwlOPxRKKkw+H/xAAbAQEBAAMBAQEAAAAAAAAAAAAAAwECBAUGB//EADgRAQABAwEEBAsHBQAAAAAAAAABAgMREgQTITEiUWGRBTI0QXFygbHB0fAGFCMzUoLxFTVCQ7L/2gAMAwEAAhEDEQA/AK9suLaOPeUpi7MshjIkLFmygAvc9FF0GgsByA8vrebYO1MDE8kuMQ5LWUXvJdlU5DltcZrkGxsCbaXqV2P8YsT4l2dFUTvq5FtL+ELgga+Fy0IuNKb9knaWHl2Q6wy4ZipiYiAIqNZ8tzYku/SGg5WJNrikW7udUzGnv/hGm5VqmmY9DlsO+WM9Mx+w/wCVe23rxR5yfaF/zFXLEdkPZ+JxzHFxM+FRpWhLKZZGM0sJYFXJEahI2AVRpmOoJvUTZO9+AS6FFjizbLe6QDO5w4vi7uOnmZz0Wv8AZfUsprby4k82B+lI+rWl9synmIj9MUJ/7Kvsm9WzXAMyZiRBYcDvcTRYBoMzxqyrKBPZrebYXFgKWbe29sp4ZY8Nh1QssxjYx98WQ4xGi6eYkL2vxBbxXA1tQVIbXk8kPsoepUvCbfl1F0H0Rxj9y10OPsnYLtPhOsnEOEXAk5NDEuEHjzc+2S48mWxqFjd5thcTveGBRrBi0ADAcPGC62ICtnbC6i3gnnYkhUvwhn84D/kTq14l3pxY8GUj6Ao/yroeyMXsKV47JAgVYRI2JjjRW78plyqWAZuGGGYXYXHhUik25spY48mGTOkcoOaEtefgOql2MhWRDOUcDLdQOYsQQqg3zxvpn+7+lZ/DTGemf7v6Ukfmf/iigd/hpjPTP939KPw0xvpn+7+lJKKCwwb54w85m+6pC73Yv0rfd/SqxE1jU1DQPRvZivSt939K8Pvbi/St939KVA0MKCZJvhjPTP8AdWsb6Yy/45/u/pS6VaiuKCwPvjjPTP8AdWkb6Yy/45/upVE1x9Fa3WgsY3wxfpm+6s/hdi/TN91IcO9x9FbqBs29+M9M/wB1Rvw0xvpn+7+lQTUaZdfpoHA3zxnpn+7+lB3zxvpn+7+lJKyaB2N88Z6Z/u/pQd88b6Zvu/pSOsg0Dxd8sZ6Zvu/pV32VvMiYWFp3u8mYkux5BY+QvYak8vKa5ctWCDHwPFGsrMpiBUCxINze9wDzFhYjTLzN7AOkzbcw64SPEcTw2yWfKqsQrNJwrOWYIcqliLEyDlyrbs/bmHeMOSpvYeE1rhpgba87Kv2CubNicIVVTIbJmt0LHpEE3YRZm5C1ybeKwJpls3b2DijyFmYXBGji1s9/7vW+f7q0rzjgtY0RX0+S+z7bw4W68PQ9LViQmuYqucZiNNLi/lqTj50glVJODqM7W4y2Rr8Mgu1yzWuVy9HkWJ0qjJvZgQQRnBUhgQZAQRyIIir3Lvlg2tmaVspZhmaVrM/hkXj5k6n49ajG80znn9drsqnZ9cTHi+f60/XYtmK2vhijgFblJLWZgQcjEEEG971B3L38mimxccgeWGHttwuYs8Yw7A96zHk3FAK8hlBFtarcu9OCsbZtQRoGJ1BBsCii+vjNqYdi1sPNNjHxOVEkXEMSWKleJJhwwVxZhcOUNrFgxHjtVbOuPGc21TamY3S54rsyQpI6DB41wjModEVkcAkZkObVTzB8hoq14fejBoiomKwyogCqolQBVUWUWvpYAC1FdPHrcXBQd1uxNgsbhVxEzYgPI+IvkdAvQxEqCwMZI0UeOmjdgPZh/OxftY/dVYOxn+TIvr4r+bnq01JRzXuA7M87Ge1j91XpewJs0fn4z2sfuq6FisUsaM7myqLk/F/5++q3sreCeSZOTLMb8MAAwx2azMdD4r63BtpY6VWi1VVE1RyhC5fot1U0zzkibsDbNPN8Z7SP3Vee4FszzsZ7WP3VXPbG80GGlw8UpIbEvkSwJC8hmc/mqXaNL+WQfGRtO8WFBCnEQglmjALqDnVlRl58wzqpHiLAczUl1H7gOzPOxntY/dVjuAbM87Ge1j91V/xG14I2ySSxI1gcrOqtYiQ3sTytFIb+SNvIa0DeTCZc3bEFrE34iWADqhJ10Gd0X6XUeMUFLXsEbOGgfGe1j91R3CNm+fjPaR+6q84zbMELZZZoo2ys+V3VTkUMWaxN7AI5+hG8hrxJvDhVLBp4AUDFgXQZQiqzltdLK6k/WXyi4UZuwFsw/nYv2sfuqx3AdmedjPax+6q/rtaAxiTix8NmyB8y5S5bIFvfws/RtzvpzqM28+DH/wBTh9FEl+IlshCkNe/gkOhv5GB8dBSe4DszzsZ7WP3VHcB2Z52M9rH7qugfCcOUtxI8ofhE5lsJc4j4ZN/DznLl53Nq0jeDDFQwnhKsVUNnXKWdUdBmvbVZEI8odT46Ci9wHZnnYz2sfuq9jsD7N8/Ge0j91VuffHB5kVZ43LypABGwfLLJnyh7HojvbC58YtW2beXDJLLFJIqNCImfOQq2mzCPKT4RJUiw+Kgpw7BWzvPxntIvdVnuGbO8/F+0i9zVwx28UMTYYE5hi2KxupXh2EbSly5IGXKuludxagb04PLm7Zw+UhyDxEtZFDOb35BWQn4nB8dBTT2CNmn8/F+0j91Xg9gLZnnYz2sfuquybzYRkaRcRAUQ2dg6lUOp6RB08FufmnyVnC7xYeRJ3EgCYZ3jlZ7KqsgBY5ibZLEENyNBSF7AezBybGe1j91QewHszzsZ7WP3VXlt4MKHCGeAOXMeUumbiKyqUtfwgXQW8rDy1D2bvnhJsOk/FjjV1DFZXRWS8ZlyuM1geGC/PwdaCpL2A9mDk2M9rH7qvfcI2b5+M9pH7qrku9ODKFxicOVU5SRIlg3SNjrobI/qnyG22bbCLPh4RdmxQkZCtsoSJFZmJvy6aAWvfN8VBSO4Rs3z8Z7SP3VeW7AmzT+fjPax+6qzx77QHBpi7PkcRMV6PERJpuCrMA1rZvISdDa9rVO2btwSzSwtFJFJEqOQ5jPQkaRUPQdgpPDJsdbMp8dBSO4DszzsZ7WP3VZ7gWzPOxntY/dV0mig5r3AdmedjPax+6o7gOzPOxntY/dV0qig5t3A9medjPax+6rI7AmzfPxntY/dV0iig5v3BNm+fjPax+6o7gmzfPxntY/dV0iig5v3BNm+fjPax+6o7gmzfPxntY/dV0iig5v3BNm+fjPax+6pRu5uTh49o47BAymFUQ9IozEjtCYFiUsbSa2tY2sQRcV1+uf7H/L+0PqJ/CwFZp5sTySz2N8EdSjknUm8YufGbLGAPoAA+KirReiq4hLMkfYz/JkX18V/Nz1s2nvHJxGSJQqoXXOVzFmQHNluQiqGBW5LHS+S2p19jP8AJkX18V/Nz0r2vsZ0nkMq3heR5QWRni6dywcoc0J1sdQrZRz5VTZaKKquk02mbkU/hjbksjxK/ElmwwCuSywLnkOqKBEi2Fm1LEgfFrTHcbJea9jPdWdhqOG18gQ+JQUYW8qePQ1HxE6tE/BmhV9ZESDiyu0iJZbRBspByi4IIOpOutWfCYAq5kZ3dmRE6QQBVQswACKNbufsFVu14tzRPDj5uHe5rWzfj76ZzOMcfh1IG2t0MPind5uIWaNYVKtl4YVzIGSwtmz5W6WYXiQ201iz7gYZ3RyZC0bTNc8JswmxPbLqQ8ZsOJexXKwDEZqe47GcJM5UlQRnI/MSxu5HjA0uB4rnxVD/AAjhUd9PD0LDMG/F9LIzELZC6oWCN0rA6aG3A9JC2vubHisS0s5BRoWhCLmViWWRTI7ZrEqk06rppxiTcgWjYvscYeQszSYnNISZXDRAy5mw72ccLKBfDReAFPR8dzT/ABO14Y42kdwERijtZiFZTYg2Glj4+VaYt48M0ixiVc7lgq9IZsrOhsSLeFG4GvSyNa4FBo21utDipM8rS/i5YSqNlVo5VZXDaZvzr2uBdVNtBSw9jfDETcSTEyHECRXLvHfvhwxuMsYAK9qxWFraEEEGmmO3pgilEZJLZsjhVkJjHCkkDlQhLL3uxYaC+p0rcm8OHJsJRfpW0ezZVdmKHLZ1Aje5UkAqRe+hBdtDdANg+1YnyAyLIZCiZ1YS8XNGsYRFcMBbSw8h8ejEdjbBuCvfVjIYLGrgJGzQxQZkupa/DhQWZmXQ6a0zXeaExpIcwSSSaIMVsBwROzO3kjtA5DctRe2tveI3hiVY2ucru0ZLBk4RSKSVzIGXMllibwgOYvYG9BCl3JgfBS4SRpnSeR5ndmTi8R5OKWBVAoOfXwagN2LcFwTCvFRGeVyqmMjvpjJADxsFyiJFVhZgoIzG5u6ferCr4UhUi1wY5gUuJD0wUvHYQysc1rBCTYa1jFb04aMC7klgCqhXzHvnDYAEDpqwa8fhjI3R0tQL8P2PsMkkcitPmhIZDmTQjET4jlk1u2IlXX80jkRmqVtDdCGWcz5pUlvA4ZCnRkw/FETgOjC+WaRSDcEHlcA0xxW2IYyQ7gFSFIsxNyhcAAA3uo0tzOnMgVEg3ogZpAWCiPLqcwuDkDXUrdCryKhU6g3uBY2DTNubhmhw8JD8PCpJGi5vCSSB8Owc2ue9yNqCNdfiqE3Y5wxVwz4gmSOSF2LRhikkeHi/NjCgqmFiANvOve9MvwtwmTOZbLZSMySgnMAwyqUDMcpViADYMrGwYE6sfvWkcjoq5xHhJMcWDAK0akhFSwN81ic3ICx1voC+bsaYVlkBfEd8JLdKMjVsUx6LRlTrjJbEgkWQixFy32RuxBhoZIUztHKSWWQgg5o1jcaAGzBQSPKTaw0GmTelQmFfI9sVJh4vGOG2Ii4iWJUCQDQEqdNeZBWte3t9sNhVmBdWmhjaTggkM2WPi5M2UqGydK2ptra1BFh7HGERIUUzBYEWPRl76qYhMUOISnPjJmuuUm5HK1ox7FeEyCMSYkIFKFQ8dmJwzYXO1475xE1hay3F7c7sMDvxh2iLyssVpJ49C0qMICvElR1TWEZhd2VQDofjkzb44JM+adRkNj0ZNTxeCeHZe+2lBQ5M1jobUC6Xsb4ViWJlzFi9zwXykvi3NlkiZTrjJeYNrJbUXMvae6SyvhSkjxDCpJGOGcr5XWIKUceCVaBNCCpBYEEGs4bfnCM0ilynDaZbsDldYI45ZZFZbjhhJFNyQdRpqLuNn42OZFeNsytyNiORKm4YAixBFiBQJMZucpwK4OKR0iXgAZgHIWKZZmIsAc7FbanKNLKPG5wez0iaUrzmkMr+D4RVE8QHiQc7n46qmw+yUmLXvMPTEE87K8mXIYZI0KEiM81kDhrWIIFudpWG32Ltg04USNjYFxK8SfKArvGqoDwSXkIlBsAB0SLnQkLVRSXdvePtsOeGI8n5pkVpV6ci5Zo7BoX6F7dIdLwjY1ufboViroylCeJe5yIWKwsLL3wytlCqtySWGpUigaUUtO8WHy5uJpnEXgyFuIVDBMoXMGsRpa4Oh1BFbMTtmGNmVnsV52VyLkAhLqpBkIIIjBLkMCARYkJ1FKxvNhr24ljyN0lAU9G4YlLKQWUEEgqXVTYkAibzYZkLCTQANYq6NZigU5XUEXMiWvzzg8taBpRSjDb14VyiiSzuImCFXz99yZQRbwhxEuPzcwvYa1I+HIOKYs/TDZLZXtmsptmy5T4ajQ83Uc2AIT6KXYHeHDzFRHIGLEACzg3IlYAhgMpywyGx834xfWN6MKRcSggcyFc2AzZn8HwAVYF/BUowJBBABrXP9j/l/aH1E/hYCugVz/ZH5f2h9RP4WAranm1q5LnRXkGirYSJOxi19mRfXxX83PVqqqdi/wDJcX18X/Nz1a6512Sx8prFFFBF2iycMrJfJJlhNr3PHZYVGnK7SAX8XOoWK2HhZyGbpZlCAK/RfKsiroDqyhpACPK3k0lbX2aMRCYixUMYySvMZJEk0vyJyWv4r+PkUh3GQhyXBdxELogjC8NozaPVimdYlBNzqWaxuFoJsmw8LJCIi+ZS8j34uZ2dg3FOa5ucrtceIHS1GE2ZhEnjVCRIEzoM5IdGeVvL07NJIba+Fflak2G3CZ7tM0Sux8GFXyqqxwopXpqC94gWLKwNwAF5032husspj6YVUjjiICDPaNw6mN81oiSLHotpppzoNeI3bwZYyl2GYyNdZTY6S8ULbwhaSS415nlyHsbt4NlUgtaQEx5ZWWyuGZxEQ1wrCR7216d9NKijchfHINcgfLGFsE4WXhdI8JjwlzE5s120W+krH7qiVYlz24caRGyDlGyMpTpd7N0APO6m2nOgknYeGMKxWBjBdlGc276sivY35MJJPXP6tONwOESB+KcyR8WWS7lnJeCRZC1jckxO4A+g+K484/dVJVjGdl4UXCUqLC4C8N7A2spBOXkbi/IXhT7hIwI4hCgTqgCdJVmjnQ5mzXdl4/RbokBANblgE6bdfC5XL5jmzCR2kPSJXEQks1wL2xEq+LUjxgV5n3ZwZkLMbMHZyOIRaWTiPmIvcMM7EDxZRppW/EbAzRJGrr3p2dM8YdcpSRMrrmAeyynpXBuqk3IOZbitw0kzAyDKRiAto1uBiI51bOb2cqZzlsFsFy2N7gG+OwGGlZnkKZggjLZwCqsyyJc30OYBlJ8ptoTdXBsbASySKpYupzSniOMzcZ1YOb6njYZiRyut+TWOTuUokeRXW7SPIodGkXvhlzK6tJldRxTlChAMq3z2rX+BQEysrDJcl9FDZeLNOFAAsbyyqbjLZYQoHSuAYPulhiFGVhktlIZsy97ii0vcXyRKv628ZvUfa+5MGJmDyF8ohEBRWZdFcurBwQwPSdTe9w3iIubAt7C5BPjIFgT4yBc2+i5rNAoxm7aP2uAzKmGlimVBqBwEKRot/ATUE8ydeV71rx252FmeVnV74hcsoWR1V+9iK5AOp4YC+TkbX1p3RQV+bcXBspVlc5jMztxHzydsZRMJDfpBhHGCPIgtasS7iYNuJdZO+hlNpJBlV5jO6rY6K0pLEag/Zaw0UCRNz8KJDIFkDtxtRLKCDOkUcrBs2YMywxnNe9wTe5qXsrYyYcKsTSCONAiRFrovSLki4ve5AAvlAAAAHNhRQI9n7mYSAgxxlSIDhL53JMBfPlNzqb8m520vUvBbBhiaJo1IaCAYWPpMbQgxkKb8zeNNTrp8ZpjRQLsFsGKKRpFMpdwqlnkeQ5EZ2WMFyTkDSObfHzta23EbKjcuSDeQRAkEgjguzxFfIwdi1/LaplFAnG6mHups/RcS/jHsZRa8jC9mc2FyfJ4tbyMTsOJ2ZjxBnylgrsq50y5JLD89ciWPyBpcCmFFAmfdTDlWFm6WYklmJLM0LMx11JaCNj8d/Ka1wbnYcIobiOVCBmZ2BkycPLnsdVBhTo8tPpu9ooFMO7MCMGAa6mMjpta8eTKSL6m0ac/N+m/vE7uQSFi6k5yS3SYAkmInkf8Acp9h8tM6KBPs3dmOGbiqSeZUNqQ7aM7G9mIW6rYDKJJAL52ok3Vw7AAq+iCLR2F4hxLodfBPEe/jNxrpTiigK57shv8AX+0B8hP4WAroVc82R/aDaP1I/wCFgK2p5tauS5iisUVdIl7F/wCS4vr4v+bnq1Xqqdi78lw/Xxf83iKxtLCYoyYqRHlUI65Arzksna8AKpFfhhc7M2ddbqw8tcy620VURvPjOGGbDrmLgFVTEEBbLmivl0kBawcXQ5G5aXkQ7exZliUwplZirsUxCkjPlYJocpVeld7Bvk9LKFmrFVrau3sXG8ixRK2V1UFo8RYKUZtSgJcllUXUWGcc6iYXbmNXMrRdFS/SdZ3cK0343QAOiKzDJdWIi0OoFBcaKr2H2hiskzWDMZcMIg0UqLwpBh0kexOfLdpmsdVym5ItUT8I8aHa+HUrHe4CTh5FjcCSSPmoDAOFQsTe2rCwYLZRVZxGOxj4e7Jw5FmRSEEnTRIw0h6L5gjSBgCGGmW+bXNr3a2ri2lWOWOyd9JLifiWLyMrBmBXIDaMKxvZQb2sCFqoqrjeLE58nCUseKQMkw6MRXMSCcxFnUXA6TaAX0rQNu44NfhhhIyEZ4p1Crwo+iuTMQXfiWzZsnDa5YMlBb6wTVf2VtfFO6CZFVXANxFKLHLA+U3cjXjMlzyMJOtyqv35H6D+6g1jFLz6WvyJNf8A7az20vyvUk6tKdopJxsOwEhiigeSQI+IW7KYSoCw/jXsGsjXuCdDyqDAmKkhCTrikkWfDtdZHUmOaReMM+HkKsisJQAWuq5bhRluFk7ZX5XqSdWjthfl+pJ1ar22jiFeXKZzGZ4y12mUCJsM5Ko0C8RUEwj8DW+hNiatez3JiQsrKxVSVexYEqLhiNCw5G2l6CL2wPl+pJ1aO2B8v1JOrTOsGgVHHx+U+q/Vr3FiVa+U3tryI5/SPirn21iy4iTh4ODEmTEzIxc2dLKz3AyMXGRGNhrpyNxVp3ZWO8vCChCylctsuscZuLaanX9dUqoxGUqbmZwe0UUVNUUUUUBRRRQFFFFAUUUUBRRRQFFFFAVzvZP9oNo/Uj/hYCuiVznZkgG39o3IHQj5kD+5wFbU82tXJdL0Vq7ZTzl+0UVdIp7Fn5Kh+viv5uerZeqn2LPyVD9fFfzeIo2lh8UZMVIjyqEdcmWSclk7XguiQ/iwOIzNxF1urDy1zLrbRVQG9eL4YZsOoYyAFQsxspC5oifFKC1gwupyNotheRDvBijLEhhTK7FWYpOtxnysEuDYovSJYWb5HSyhZ6KrL7cxhxLRJFEq8Thq7rMcia2ke1lYMBmADL4hrcssKHebG5VPABz55MrpMGVSAyxKVGpVSGuQLgheiQWoLnRSHHbWxMeTLEslo4XcBZAXkkkEbLHqQlr5zmzEBbHnmWBBvNjTHmOGVuizXRZQLIBnFnscwLqMouWytbkQgW2ikm0tqYqMgJCHPCMmmbRo1YyJcHUljCq255mOoUkKk3jxKySsY2deF3srFNkklSSXIUjuWQOt8wJOkQNxpQW7hi+awzEAE2FyASQCedgSdPjNer1UH3kxoS/AQlguvDmCx3XDOWcZiWAGIK2FjeFjfUqm7au2sTGEkWM5mw4LJllaJJS6khrZWBsCoNr3ZbjU2C0V5mPRb6D+6qXDvNjFja0YYmSUkyRzjtdTLMyI5veW6hFUqFsCuhqwbHxEjQSGW+YPidGDAovGlKrdrZgFy2Nh0baUFC2ZvDtN8NHL26q5lWydrxknoI1hZbfngXJHjqUdrbUBkDY5AYwGN4I9QSoGWynxso1t4XxG2vYGxccmFwwWE2VI5B3yEBmMceUkGUXylFIuOflqZJsTHEEHD80EejYZeiJFcWVZQBYi3Lx169u3scxGrHbxl5Ndza9U6c9nCEcbW2r48cgGUNfgQkWYsoFwpsbqfiFtSKijefaf+MH/AKeGm2H2Rj05Yc6BV/Gwi5V2dQbTa6ubqdCLVDG6mN/w7e0w/varRb2HM6sd8/NOqvbcRpz3R8kb8Jtp/wCN/wDx4f6UfhNtP/Gj/wBPDUr8FMb/AIdvXw/vaPwTxv8Ah29fD+9qm78HfUz82m82/wCoj5IOytqyR4yCbEzRlRJI7sIIkYscPOAcyDMxJIFuZLDx1adg7ejkxsnBjaOKSNZWzWs0jlwSiIDZw8bpICbXUEc7sk/BTG/4d/Xw/vazuxgJ8NtNs8eQvChAJVgQHmue9k2ubD/LlXDtdGzxGbNXs4/F27JXfmdN2n2/w6H2yvyvVfq0dsr8r1X6texK4ynU2Elwb62dbfrtevK46Wx6I8fibTVRr9GYnTnbxV5r0GO2V+V6r9Wjtlfleq/Vqdh3JUE6E+S/+dbaBZ2yvyvVfq0dsr8r1X6tM6KBZ2yvyvVfq0dsr8r1X6tM6KBZ2yvyvVfq0dsr8r1X6tM6KBZ2yvyvVfq0dsr8r1X6tM6KBZ2yvyvVfq0dsr8r1X6tM6KBdHIG5eLTxjX9dUTdwN+EW0cpAPDj5gkficF5GFXtfDk+v/2R1Rt2v7R7R/Rx/wAHA0HQeHL56eo3vKK9X+migpfYs/JUP18V/Nz1baqXYr/JUP18V/Nz1baAvRRRQFFFFAUXoooCi9FFAUXoooC9asX+Lf6rfurbWrF/i3+q37qCtYbYkriOeNULrgsJHCWSJrS2n6WZukgTiRubWuNBc1IwW7sl8MssUbDC4hmQlllyQth5rAM6qxtMyDwRyWwst6jxbwzQrCgCcPtbZ1iQSVlnlaKza2ysqEDyMPlAHdjNqYtWZVkLk4rgKEjiziMYR5zbO6qTfLqTyXTU0EfHbCdnmtgzkmMa9E4bPHlEvEliBkUZ2zrlkJDgkkjoKDeFFJNj7QlOIeOZgT3wxhVXKyRyZCyurk3F1zK6ghmIW4U09oMWotWaKAtVP2kD8MJZiv8Aow5W9LL5QauFVDaP5ZT/AIYfxZaB9lb0kn7PqUZW9JJ+z6lRJNsRBmXpkqbNkjlcA+S6KResfDUfkm9hiPd1voq6k97bj/KEzK3pJP2fUos3pJP2fUqH8NR+Sb2GI93R8NR+Sb2GI93Td1dUsb63+qO9Ms3pJP2fUos3pJP2fUqH8NR+Sb2GI93R8NR+Sb2GI93Td1dUm+t/qjvTLN6ST9n1KLN6ST9n1KiLtqK6g8RcxCgvFMguTYDMyAa1InxSpa+a7XsFVmJsNdFBOn+dazTMc4b01U1eLOXuzekk/Z9Sizekk/Z9StPbw82b2U3Uo7eHmzeym6tYbN1m9JJ+z6lFm9JJ+z6lae3h5s3spurR28PNm9lN1aDdZvSSfs+pRZvSSfs+pWnt4ebN7Kbq0dvDzZvZTdWg3Rx2vqSSbkm1ybAeIAcgPsqibuQq28W0QwBHDj5/ocFV7hmDKGXkfiIOhIIIOoIItY+SqPuw1t49o/o4/wCDgqC//B0XmCit3GXy/vrFBSexX+Sofr4r+bnphvBjuFHJKQjCJohkfMEYPlLXYdGMnNYO/QBHSIBLCB2K/wAlQ/XxX83PVkxGDDX1tcZW0BDKb9FlYEMNT9v00C/YOKLxxOMoE6u2VM/DWzdExlwCy20zWAbRgLEUs3g29iIpMQkQBASEo1haI98aUtfneNeje/SWxsDrZYcPYkklmOlzbl5ABoB9FbqCrz77ZXdRCGycY2WQFrRLOcrAp0XJhHRJtlcG/irdNvZlwscxjQF2kWxmQx97EhNpUDBi2Syi2pYA2NWG1FqCmy78u18qIoUzZrSAsqxpicquTHaKUvCpykMLGpQ31JJtCpCxvO5EuqRoUzIwyaTgPYx3spKgtY3Flhw6oLIoUXLWHlZizH6SxJ/Wa95f/PpoIOyNp8dWawGR2SwbOOjbx2GuvIX+nSp9YrNAUUUUBWrFfi3+q37q21qxX4t/qt+6ggbGxUXa6KVBaPC4WRrhbFCsnDGZiBo0TnUgC97i+jVMRhzchoSVJYkFNGCC7E+I8Nhc+aw8RpDgtgmbDoRKUWbBwQSLkDXURyWKnxHv7eI8h+sl3BjK2WV0vE0DFVS5RzMZDytnYzHpa8vKb0DfF4yCFXmRAzSNCrcERmSRnZY4sxJAPhCxY6CtzbYjRFaUiMsY1yuVzB5GVVUhSRfM6jnbXnalMm5cfa8kOckSyRzHOqyDOjo5BQ6FCV8DkoNlAFen3PRpFlMjZ0EQ6Kqqd5aN1snJekg1GtjlvYAUDPZu1VmLgLIhQgMsgytZhmVrXNgR4jYjxgVPpbsTZjQIVeTiknMXKhWYkC5axOZjb4tLAAAABlQFVDaP5YT/AIYfxZat9VDaP5ZT/hh/FloJ2zcQFMw/3837xU3twfHShsHiFeTLGrK7s4OcLo2tiCPFyo4WJ9CvtV/pVaqczmMd8I0V6YxOfP5p6/QiSbclSfEuS5iieKNFLQpEDJHhblzwzIoVp2cvcgBTobWrTFv27sAsKHM/DBMxALFsHGGFotUL42Mg+NAWtchSx4OJ9CvtV/pRwsT6Ffar/StdE9nfDbex290/Ish3/wCLLAkaACXhOSzrdUfhZwyAZkN5kCtYqxFgdQatPbopTwcT6Ffar1aOFifQr7Vf6U0T2d8G9jt7p+STtbEgog/3uH/jx1IxD2ljPyJf+qCljYLEOUDRqqh42J4gawR1fkBqTlt+umWPgclCovlDgi4B6RQ3F9OcdrXHOlXCIhiic1TPobu2xR22Kgdry+jPrR9ajteX0Z9aPrVoqWbZ29NHiGVWHCy4JfBUlJJ8XJGWJP5jImU+aQDpckTti7yicv0QuUI2jZyA5kGSQZRklXh9JNbZ111rb2vL6M+tH1qO1pfRn1o+tQT+2xQcWKgdry+jPrR9ag4eX0Z9aPrUE3AHot+kn/jSVSt3f7RbS/Rx/wALA1dsDCyp0rAlnYgG9s8jNa/jtmFUbYf9odo3LjvcfgLmP4nBeLKf3UHQKzUe6+fP7P8A9qig5fuT2TcFhMEkE3Hzo85OSPOpD4iWRSCDr0XWnvdo2b859ietXgxbVkVRLApvHg2dTHhDGJhiMOZ9CSSQolYHkCNBcKxbbPwuLkwWIXExtxnhZcpXDqnGZJAywNGbtHfJYvrrzOuUFndn2d869getR3aNm/OvYnrVp2XsPH4aNiIwzthtlwgqsIaPhGYTgKxYSsiut+Wa+h0rCwbXkw7ieMgvw0ZYkwmbIcE/EKXuNcUUDEnRScthrQb+7Ps7517A9aju0bN+dexPWrRtTdWRodmq2E4vAwc0UijhXjnfD4ZIyS7ixDo3TU6Zb38dbsPgNqRSKMiP3zArJKkeGJmVMNEmIdnezkcUPqRmsLArpcM92jZvzr2J61Z7s+zvnXsD1qkbg7GxUOAaDEx5HVCIfxWVVYMFGZekJAwJa5I6QKnmAo2Hu1icPsvaKtA0bPhY1jRcpczx4ARzOojJ6TTDwubEXoJ/dm2d5MX7A9asd2fZ3zr2B61L5tx2kwuOeKCAmZ42woEcQdoVjwZHDlv0EIjkURkDXyXpg2xsS0jgYUhJ9oQ4vOzRAxxwNgrh0uSMwimIsT4IFulQZ7s+zvJivYHrVjuz7O+dexPWrTsHcplOyWlwsebDHGccssTFLtI+Hubkt02BFr2Jvoa1QbqTRiVY8KcqzYSbiOIhiZjHj2mlDFZCs1o7FXOVjmynyAJfdn2d869getWvEdmbZxRrdtaq39yfIflf+aVtxm7U77Ix8QhtNiZsXLEh4ecJLic8d9bKcmtr0lTdHaZxDS4hYy5xGDkMqKhjEUOHxsTEIZLt4cRIuNZTblQW6CKYRHhwu/FwGGjRgIjGJUTEnK4dhp31PzSDf6a9O+1EVrBpC0TlQBh1K4hhKEXmBkXJGSTe5kPMHKsjZ21zHhyD4EGBw04sMzXZMRm5sAdIVsNNb666e137iAYtHKgWKSfpZNYkzdIWcgXKOAD5Be1xQRtpYLGTYSVJo87caBkXLC+aFJY2JZCwVnsCWUm1x0SRXqfC4wtGkStHh17WbKghjZSkkLSJlBIEeQMLAnW48Gxqc+8TTQSthlOeORYiHC+FmUSBRnAcqCbagMRoSK0xb6xKFDB2YhOkqZVYuFtYFiVuSRYnmpGtBI3YwDRGYmLgo7gohyCwC2bRGYE35ve7czT6qum/kTNlEUxAuWeyhRGDEFkGZgXRuKpBW9wDTTYWJlcSGQoyhhw5FUoHFullUsSVB0DX6XMaWJBpXOd9d6oMDtWJ5+JZ8PYcNc50lkvcXHlro1VLHKDtlLgH/Rhz/Sy0CLu1bN+c+xPWo7tWzfnPsT1q6Bwk81fsFHCTzV+wUHP+7Vs35z7E9aju1bN+c+xPWroHCTzV+wUcJPNX7BQc/wC7Vs35z7E9aju1bN+c+xPWroHCTzV+wUcJPNX7BQc/7tWzfnPsT1qO7Vs35z7E9augcJPNX7BRwk81fsFBz/u07N+c+xPWo7tWzfnPsT1q6Bwk81fsFHCTzV+wUHP+7Vs35z7E9aju1bN+c+xPWroHCTzV+wUcJPNX7BQc/wC7Vs35z7E9aju1bN+c+xPWroHCTzV+wUcJPNX7BQc/7tOzfnPsT1qXbibXTGbax08BsksaleItmsqYRCSoa46SGuo8JPNX7BWVVRyAH0C1Bq7Wk86P1W69Fb89ZoyjZ39G32p1qOI/o2+1OtXAdy9+MfLtHCxyYqdkeaNWVmJDAsLgjyV1XezfGbDT8KJYyODHJdwzHPLjYMKugYaKJGa3jNhceP0vCPg25sFcUXJicxnh/EJ0VxVGYWjiP6M/anWrPEf0bfanWpBg95JXwuJdbO+HOJRn4RjVJIUDqkkbSlmPStdWscp1WnOxNpmfCwTEBTNFFKVBuFMkauQD4wM1q8xRuzv6NvtTrV57asDcEFbAroTra1rHW97D49Kk8Sl+Ifvh+nD/AMWg9vtCxsQARzBeIH/qrz8JD5PrxdeuMdkrejF4fGKkM8samKJyqtYZmzZm+k+P/wDtTOxLvNisTi5lnnkkVYCwDm4DcaEXHx2JH669z+iXvun3vVGnGccc+5LeRq0uvR47N4IDfQ8Z/wC6tnEf0Z+1OtVFXebEPj1w8fCS+IxEKuyO5VcPhIZiSBIubM03lFgnjverJjtuTRvgwQhGInWBz+a4bDySiWEhzZc0ZADC5F+WhPhqm+d/Rt9qdavLTMBcxsAOdihsPoDXP6qk8SvEsnRP0H91BEn2hlIVVZzbNZctgpNgSWIGvi8tj5Kj4raL8N+8yeC350XkPy6jCSzOR4oIT9nHpLvdvfhsEckue7iQKQJHLZCUJNnUC7eQVe1ZquTFNETMz5oc811zVMRjEYN8CuEMUBmijeSPD4QZmiV2CT5okAYi9iwe48VyfHXmTa+Dfhg4V34lhCpgjPEVFka6A6ZVDPztbiaDpGqzg949jzCFnnRpkhwaL3iR3jbCs0rFDw7i5Yg28S3rc+2NhxrEjyRDhOJHzYZwZm4c8amUGLU3kZgTfVPpqdVFVE4qjHpXXPASYecPGIe96q2aJeE5jORl5WJRlK2Pmm1wL0xGAiH92mgQDoryjJaMcuSsSR5CdKpeE3x2dHM+JOJ6Mg/Nw8yBgxUq0riO0pGio1hZWI6RJNOO6HgPSv7HE+7rUT03XwglWQYeEMhdlIRBZnKFnsB4fe16XPTnrUvAbMhgUrDFHEp1IjRUBNrXIUDxCkvdEwHpX9jifdUDsh4H0r+xxPuqCyVTdrzFdsRkKW/0YaAqP72TziKn90DA+kk9hifdUoh2jDi9qq8edkWALcrNH0uJIbDMFJ0IoxOccFh+EX9DJ60PXo+EX9DJ60PXrbisOqKGW4IZB4TEEMwU3uflX/UKSbd23HhoGmlzZVJzEZjYZxGtlVhfXU1SmjXMRTEzMzj2ufVd1aeHLJt8Iv6GT1oevR8Iv6GT1oevVBPZc2f5ZfZy++q4YnEpGAXeNASFBZnW7HkBeXmfJVb+zXLGN7RVTnlmMNom5PKYTvhF/QyetD16PhF/QyetD16j7Ix2GxCM0bo4Q2Zo5WZbEZgbhjYW/canYaGCRFdDmRwGVlkZlZSLgqQ1iKh0W2LvXDT8Iv6GT1oevR8Iv6GT1oevUvtCPyN679ajtCPyN679anRMXeuET4Rf0MnrQ9ej4Rf0MnrQ9epfaEfkb1361HaEfkb1361OiYu9cInwi/oZPWh69Hwi/oZPWh69S+0I/I3rv1qO0I/I3rv1qdExd64RPhF/QyetD16PhF/QyetD16l9oR+RvXfrUdoR+RvXfrU6Ji71wifCL+hk9aHr0fCL+hk9aHr1L7Qj8jeu/Wo7Qj8jeu/Wp0TF3rhE+EX9DJ60PXoqX2hH5G9d+tRTomLvXD5k7H/5Uwf6eL/qFfROI2LDLKJZEDNw2hObVGiZg5V0PRYZluLjx0UV9b9rPKLfq/Frs/KXkbv4YRtGkMUauJFPCRYyOKoWQqVAsWCi5HOw8gqZhYFjRY0AVI1VFUXsqqoCgX8QAA/VWaK+PdLZmqFMe+H6cP8AxazRQcJ7Lf8AtyfoIf8Auqd2Ef8AbZ/+Hb+PBRRX6NP9i/Z8XFH5vtdVbd7DlyWiR+NKJHWQB14nD4ZYB7hSVQA252+m7GTY0JaNsgXgvxUC9FeJwjEHIW1yIyVF+V/iFFFfnEO1OzV5kbQ/Qf3GiishOT+M/QRf/vrl3ZvPf4PoxH8Y0UV7/gDy+1+7/mXFVzuemPcQdipA21YQRcZMRz/QSVbN78WuGx0s3DDCGfZLZBZc3edoXF7G19PF4qKK6vtV5bT6ke+VbHitu0MOkex5o8t3bAtic9yABiJ2k4Yj5DLntn5kADlXRnwcdz0F5nxDy1iivlZXY7Tj8xfsFeocInEXoL+d4h5BRRWGU3tRPMX7BXpIVU6Ko+gUUVsPONfof80f8RKo/ZOP+rMR/wAv8zRRXf4P8ptevT74c1f5k+rLgwr6E3zP+yfpZf5DGUUV9V9rv9P7vg1secu7F+8gfCYWMpIckmHhBaZjY9qE3ACjoWiICG46QPNRT/sat/qrC/Vf+NLWaK+HdULLxDRxDRRWGRxDRxDRRQHENHENFFAcQ0cQ0UUBxDRxDRRQHENFFFB//9k="/>
          <p:cNvSpPr>
            <a:spLocks noChangeAspect="1" noChangeArrowheads="1"/>
          </p:cNvSpPr>
          <p:nvPr/>
        </p:nvSpPr>
        <p:spPr bwMode="auto">
          <a:xfrm>
            <a:off x="80963" y="-766763"/>
            <a:ext cx="2914650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6388" name="Picture 4" descr="http://t2.gstatic.com/images?q=tbn:ANd9GcSWJu6bVd3kKKQNynxl9N6sm9iuTaXqPHX7j2T7AmUvLJ-_KTQM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717032"/>
            <a:ext cx="2914650" cy="2592288"/>
          </a:xfrm>
          <a:prstGeom prst="rect">
            <a:avLst/>
          </a:prstGeom>
          <a:noFill/>
        </p:spPr>
      </p:pic>
      <p:pic>
        <p:nvPicPr>
          <p:cNvPr id="16390" name="Picture 6" descr="http://img201.imageshack.us/img201/7708/fat32gz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789040"/>
            <a:ext cx="4104456" cy="2602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historia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sistema de archivos FAT fue creado por Bill Gates y </a:t>
            </a:r>
            <a:r>
              <a:rPr lang="es-ES" dirty="0"/>
              <a:t>Marc McDonald</a:t>
            </a:r>
            <a:r>
              <a:rPr lang="es-ES" dirty="0" smtClean="0"/>
              <a:t> en 1977 con el objeto de manejar discos en BASIC. Fue incorporado por primera vez en el sistema operativo QDOS por Tim Paterson en agosto de 1980, para los computadores </a:t>
            </a:r>
            <a:r>
              <a:rPr lang="es-ES" dirty="0"/>
              <a:t>S-100</a:t>
            </a:r>
            <a:r>
              <a:rPr lang="es-ES" dirty="0" smtClean="0"/>
              <a:t> de arquitectura Intel 8086. Este sistema de archivos fue la principal diferencia entre QDOS y CP/M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ejenplo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Épocas aquellas si el sistema </a:t>
            </a:r>
            <a:r>
              <a:rPr lang="es-ES" i="1" dirty="0"/>
              <a:t>fat32</a:t>
            </a:r>
            <a:r>
              <a:rPr lang="es-ES" dirty="0"/>
              <a:t> como usted por </a:t>
            </a:r>
            <a:r>
              <a:rPr lang="es-ES" i="1" dirty="0"/>
              <a:t>su</a:t>
            </a:r>
            <a:r>
              <a:rPr lang="es-ES" dirty="0"/>
              <a:t> experiencia </a:t>
            </a:r>
            <a:r>
              <a:rPr lang="es-ES" b="1" dirty="0"/>
              <a:t>...</a:t>
            </a:r>
            <a:r>
              <a:rPr lang="es-ES" dirty="0"/>
              <a:t> que si es una buena opcion para formatear discos grandes en </a:t>
            </a:r>
            <a:r>
              <a:rPr lang="es-ES" i="1" dirty="0"/>
              <a:t>fat</a:t>
            </a:r>
            <a:r>
              <a:rPr lang="es-ES" dirty="0"/>
              <a:t> o </a:t>
            </a:r>
            <a:r>
              <a:rPr lang="es-ES" i="1" dirty="0"/>
              <a:t>fat32</a:t>
            </a:r>
            <a:r>
              <a:rPr lang="es-ES" dirty="0"/>
              <a:t> </a:t>
            </a:r>
            <a:r>
              <a:rPr lang="es-ES" b="1" dirty="0"/>
              <a:t>....</a:t>
            </a:r>
            <a:r>
              <a:rPr lang="es-ES" dirty="0"/>
              <a:t> aver si me explico,por </a:t>
            </a:r>
            <a:r>
              <a:rPr lang="es-ES" i="1" dirty="0"/>
              <a:t>ejenplo</a:t>
            </a:r>
            <a:r>
              <a:rPr lang="es-ES" dirty="0"/>
              <a:t> como el(C) y el (E),</a:t>
            </a:r>
            <a:r>
              <a:rPr lang="es-ES" i="1" dirty="0"/>
              <a:t>ejenplo</a:t>
            </a:r>
            <a:r>
              <a:rPr lang="es-ES" dirty="0"/>
              <a:t>,y me gustaria</a:t>
            </a:r>
          </a:p>
        </p:txBody>
      </p:sp>
      <p:pic>
        <p:nvPicPr>
          <p:cNvPr id="17410" name="Picture 2" descr="http://www.zona-net.com/wp-content/uploads/2009/06/Deep-Freez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221088"/>
            <a:ext cx="3810000" cy="2409826"/>
          </a:xfrm>
          <a:prstGeom prst="rect">
            <a:avLst/>
          </a:prstGeom>
          <a:noFill/>
        </p:spPr>
      </p:pic>
      <p:pic>
        <p:nvPicPr>
          <p:cNvPr id="17412" name="Picture 4" descr="http://t0.gstatic.com/images?q=tbn:ANd9GcQRvAcNe4AdFAc1Hi_JMdN6dwB1hMsqlCeQGh9ZmQVaDhiJa4-E&amp;t=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653136"/>
            <a:ext cx="2600325" cy="1762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estrutura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El sector de arranque. Siempre es el primer sector de la partición (volumen) e incluye información básica, punteros a las demás secciones, y la dirección de la rutina de arranque del sistema operativo.</a:t>
            </a:r>
          </a:p>
          <a:p>
            <a:r>
              <a:rPr lang="es-ES" dirty="0" smtClean="0"/>
              <a:t>La </a:t>
            </a:r>
            <a:r>
              <a:rPr lang="es-ES" i="1" dirty="0" smtClean="0"/>
              <a:t>región FAT</a:t>
            </a:r>
            <a:r>
              <a:rPr lang="es-ES" dirty="0" smtClean="0"/>
              <a:t>. Contiene dos copias de la </a:t>
            </a:r>
            <a:r>
              <a:rPr lang="es-ES" i="1" dirty="0" smtClean="0"/>
              <a:t>tabla de asignación de archivos</a:t>
            </a:r>
            <a:r>
              <a:rPr lang="es-ES" dirty="0" smtClean="0"/>
              <a:t> (por motivos de seguridad). Estos son mapas de la partición, indicando qué </a:t>
            </a:r>
            <a:r>
              <a:rPr lang="es-ES" i="1" dirty="0" smtClean="0"/>
              <a:t>clusters</a:t>
            </a:r>
            <a:r>
              <a:rPr lang="es-ES" dirty="0" smtClean="0"/>
              <a:t> están ocupados por los archivos.</a:t>
            </a:r>
          </a:p>
          <a:p>
            <a:r>
              <a:rPr lang="es-ES" dirty="0" smtClean="0"/>
              <a:t>La </a:t>
            </a:r>
            <a:r>
              <a:rPr lang="es-ES" i="1" dirty="0" smtClean="0"/>
              <a:t>región del directorio raíz</a:t>
            </a:r>
            <a:r>
              <a:rPr lang="es-ES" dirty="0" smtClean="0"/>
              <a:t>. Es el índice principal de carpetas y archivos.</a:t>
            </a:r>
          </a:p>
          <a:p>
            <a:r>
              <a:rPr lang="es-ES" dirty="0" smtClean="0"/>
              <a:t>La </a:t>
            </a:r>
            <a:r>
              <a:rPr lang="es-ES" i="1" dirty="0" smtClean="0"/>
              <a:t>región de datos</a:t>
            </a:r>
            <a:r>
              <a:rPr lang="es-ES" dirty="0" smtClean="0"/>
              <a:t>. Es el lugar donde se almacena el contenido de archivos y carpetas. Por tanto, ocupa casi toda la partición. El tamaño de cualquier archivo o carpeta puede ser ampliado siempre que queden suficientes </a:t>
            </a:r>
            <a:r>
              <a:rPr lang="es-ES" i="1" dirty="0" smtClean="0"/>
              <a:t>clusters</a:t>
            </a:r>
            <a:r>
              <a:rPr lang="es-ES" dirty="0" smtClean="0"/>
              <a:t> libres. Cada </a:t>
            </a:r>
            <a:r>
              <a:rPr lang="es-ES" i="1" dirty="0" smtClean="0"/>
              <a:t>ccluster</a:t>
            </a:r>
            <a:r>
              <a:rPr lang="es-ES" dirty="0" smtClean="0"/>
              <a:t> no se ocupa por completo, su espacio remanente se desperdiciestá enlazado con el siguiente mediante un puntero. Si un determinado </a:t>
            </a:r>
            <a:r>
              <a:rPr lang="es-ES" i="1" dirty="0" smtClean="0"/>
              <a:t>luster</a:t>
            </a:r>
            <a:r>
              <a:rPr lang="es-ES" dirty="0" smtClean="0"/>
              <a:t> 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351</Words>
  <Application>Microsoft Office PowerPoint</Application>
  <PresentationFormat>Presentación en pantalla (4:3)</PresentationFormat>
  <Paragraphs>14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Fat/fat32</vt:lpstr>
      <vt:lpstr>Fat/fat32 y sus creacion</vt:lpstr>
      <vt:lpstr>Fat/fat32 y sus historia</vt:lpstr>
      <vt:lpstr>Fat/fat32 y sus ejenplo</vt:lpstr>
      <vt:lpstr>Fat/fat32 y sus estrutura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Fat/fat32</dc:title>
  <dc:creator>Estudiante-15</dc:creator>
  <cp:lastModifiedBy>Estudiante-15</cp:lastModifiedBy>
  <cp:revision>1</cp:revision>
  <dcterms:created xsi:type="dcterms:W3CDTF">2011-06-20T13:15:16Z</dcterms:created>
  <dcterms:modified xsi:type="dcterms:W3CDTF">2011-06-27T14:20:22Z</dcterms:modified>
</cp:coreProperties>
</file>