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72" autoAdjust="0"/>
    <p:restoredTop sz="94660"/>
  </p:normalViewPr>
  <p:slideViewPr>
    <p:cSldViewPr>
      <p:cViewPr varScale="1">
        <p:scale>
          <a:sx n="72" d="100"/>
          <a:sy n="72"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9B15E87-7371-4B15-A13D-CEAFADBA00AA}" type="datetimeFigureOut">
              <a:rPr lang="es-ES" smtClean="0"/>
              <a:pPr/>
              <a:t>22/06/2011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38624E-1E33-46BE-96D8-9566F6EAF1F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B15E87-7371-4B15-A13D-CEAFADBA00AA}" type="datetimeFigureOut">
              <a:rPr lang="es-ES" smtClean="0"/>
              <a:pPr/>
              <a:t>22/06/2011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8624E-1E33-46BE-96D8-9566F6EAF1F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5000" b="-5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2954759"/>
          </a:xfrm>
        </p:spPr>
        <p:txBody>
          <a:bodyPr>
            <a:normAutofit/>
          </a:bodyPr>
          <a:lstStyle/>
          <a:p>
            <a:r>
              <a:rPr lang="es-ES" sz="9600" dirty="0" smtClean="0">
                <a:latin typeface="Algerian" pitchFamily="82" charset="0"/>
              </a:rPr>
              <a:t>NTFS</a:t>
            </a:r>
            <a:endParaRPr lang="es-ES" sz="9600" dirty="0">
              <a:latin typeface="Algerian" pitchFamily="82" charset="0"/>
            </a:endParaRPr>
          </a:p>
        </p:txBody>
      </p:sp>
      <p:sp>
        <p:nvSpPr>
          <p:cNvPr id="3" name="2 Subtítulo"/>
          <p:cNvSpPr>
            <a:spLocks noGrp="1"/>
          </p:cNvSpPr>
          <p:nvPr>
            <p:ph type="subTitle" idx="1"/>
          </p:nvPr>
        </p:nvSpPr>
        <p:spPr>
          <a:xfrm>
            <a:off x="4427984" y="5981700"/>
            <a:ext cx="6400800" cy="1752600"/>
          </a:xfrm>
        </p:spPr>
        <p:txBody>
          <a:bodyPr/>
          <a:lstStyle/>
          <a:p>
            <a:r>
              <a:rPr lang="es-ES" dirty="0" smtClean="0"/>
              <a:t>NORIS SOLIS</a:t>
            </a:r>
            <a:endParaRPr lang="es-ES" dirty="0"/>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lgerian" pitchFamily="82" charset="0"/>
              </a:rPr>
              <a:t>NTFS</a:t>
            </a:r>
            <a:endParaRPr lang="es-ES" dirty="0">
              <a:latin typeface="Algerian" pitchFamily="82" charset="0"/>
            </a:endParaRPr>
          </a:p>
        </p:txBody>
      </p:sp>
      <p:sp>
        <p:nvSpPr>
          <p:cNvPr id="3" name="2 Marcador de contenido"/>
          <p:cNvSpPr>
            <a:spLocks noGrp="1"/>
          </p:cNvSpPr>
          <p:nvPr>
            <p:ph idx="1"/>
          </p:nvPr>
        </p:nvSpPr>
        <p:spPr/>
        <p:txBody>
          <a:bodyPr/>
          <a:lstStyle/>
          <a:p>
            <a:r>
              <a:rPr lang="es-ES" dirty="0" smtClean="0"/>
              <a:t>es un sistema de archivos de Windows NT incluido en las versiones de Windows 2000, Windows XP, Windows Server 2003, Windows Server 2008, Windows Vista y Windows 7. </a:t>
            </a:r>
            <a:endParaRPr lang="es-ES" dirty="0"/>
          </a:p>
        </p:txBody>
      </p:sp>
      <p:pic>
        <p:nvPicPr>
          <p:cNvPr id="4" name="3 Imagen" descr="HT.bmp"/>
          <p:cNvPicPr>
            <a:picLocks noChangeAspect="1"/>
          </p:cNvPicPr>
          <p:nvPr/>
        </p:nvPicPr>
        <p:blipFill>
          <a:blip r:embed="rId3" cstate="print"/>
          <a:stretch>
            <a:fillRect/>
          </a:stretch>
        </p:blipFill>
        <p:spPr>
          <a:xfrm>
            <a:off x="4139952" y="3717032"/>
            <a:ext cx="3794342" cy="2736304"/>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spd="slow">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lgerian" pitchFamily="82" charset="0"/>
              </a:rPr>
              <a:t>FUNCIONAMIENTOS</a:t>
            </a:r>
            <a:endParaRPr lang="es-ES" dirty="0">
              <a:latin typeface="Algerian" pitchFamily="82" charset="0"/>
            </a:endParaRPr>
          </a:p>
        </p:txBody>
      </p:sp>
      <p:sp>
        <p:nvSpPr>
          <p:cNvPr id="3" name="2 Marcador de contenido"/>
          <p:cNvSpPr>
            <a:spLocks noGrp="1"/>
          </p:cNvSpPr>
          <p:nvPr>
            <p:ph idx="1"/>
          </p:nvPr>
        </p:nvSpPr>
        <p:spPr/>
        <p:txBody>
          <a:bodyPr/>
          <a:lstStyle/>
          <a:p>
            <a:r>
              <a:rPr lang="es-ES" sz="2800" dirty="0" smtClean="0"/>
              <a:t>Todo lo que tiene que ver con los ficheros se almacena en forma de metadatos. Esto permitió una fácil ampliación de características durante el desarrollo de Windows NT. Un ejemplo lo hallamos en la inclusión de campos de indizado añadidos para posibilitar el funcionamiento de Active Directory.</a:t>
            </a:r>
          </a:p>
          <a:p>
            <a:endParaRPr lang="es-ES" dirty="0"/>
          </a:p>
        </p:txBody>
      </p:sp>
      <p:pic>
        <p:nvPicPr>
          <p:cNvPr id="5" name="4 Imagen" descr="JL.bmp"/>
          <p:cNvPicPr>
            <a:picLocks noChangeAspect="1"/>
          </p:cNvPicPr>
          <p:nvPr/>
        </p:nvPicPr>
        <p:blipFill>
          <a:blip r:embed="rId3" cstate="print"/>
          <a:stretch>
            <a:fillRect/>
          </a:stretch>
        </p:blipFill>
        <p:spPr>
          <a:xfrm>
            <a:off x="4860032" y="4293095"/>
            <a:ext cx="2520280" cy="1890211"/>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ransition spd="slow">
    <p:strips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lgerian" pitchFamily="82" charset="0"/>
              </a:rPr>
              <a:t>INTEROPERABILIDAD</a:t>
            </a:r>
            <a:endParaRPr lang="es-ES" dirty="0">
              <a:latin typeface="Algerian" pitchFamily="82" charset="0"/>
            </a:endParaRPr>
          </a:p>
        </p:txBody>
      </p:sp>
      <p:sp>
        <p:nvSpPr>
          <p:cNvPr id="3" name="2 Marcador de contenido"/>
          <p:cNvSpPr>
            <a:spLocks noGrp="1"/>
          </p:cNvSpPr>
          <p:nvPr>
            <p:ph idx="1"/>
          </p:nvPr>
        </p:nvSpPr>
        <p:spPr/>
        <p:txBody>
          <a:bodyPr/>
          <a:lstStyle/>
          <a:p>
            <a:r>
              <a:rPr lang="es-ES" sz="2800" dirty="0" smtClean="0"/>
              <a:t>Microsoft provee medios para convertir particiones FAT32 a NTFS, pero no en sentido contrario, (NTFS a FAT32). Partition Magic de Symantec y el proyecto de código abierto </a:t>
            </a:r>
            <a:r>
              <a:rPr lang="es-ES" sz="2800" dirty="0"/>
              <a:t>NTFSResize</a:t>
            </a:r>
            <a:r>
              <a:rPr lang="es-ES" sz="2800" dirty="0" smtClean="0"/>
              <a:t> son ambos capaces de redimensionar particiones NTFS.</a:t>
            </a:r>
          </a:p>
          <a:p>
            <a:endParaRPr lang="es-ES" dirty="0"/>
          </a:p>
        </p:txBody>
      </p:sp>
      <p:pic>
        <p:nvPicPr>
          <p:cNvPr id="4" name="3 Imagen" descr="GKM.bmp"/>
          <p:cNvPicPr>
            <a:picLocks noChangeAspect="1"/>
          </p:cNvPicPr>
          <p:nvPr/>
        </p:nvPicPr>
        <p:blipFill>
          <a:blip r:embed="rId3" cstate="print"/>
          <a:stretch>
            <a:fillRect/>
          </a:stretch>
        </p:blipFill>
        <p:spPr>
          <a:xfrm>
            <a:off x="4355976" y="3861048"/>
            <a:ext cx="3431338" cy="23042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spd="slow">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a:latin typeface="Algerian" pitchFamily="82" charset="0"/>
              </a:rPr>
              <a:t>Sus desventajas son</a:t>
            </a:r>
            <a:r>
              <a:rPr lang="es-ES" dirty="0" smtClean="0">
                <a:latin typeface="Algerian" pitchFamily="82" charset="0"/>
              </a:rPr>
              <a:t>:</a:t>
            </a:r>
            <a:endParaRPr lang="es-ES" dirty="0">
              <a:latin typeface="Algerian" pitchFamily="82" charset="0"/>
            </a:endParaRPr>
          </a:p>
        </p:txBody>
      </p:sp>
      <p:sp>
        <p:nvSpPr>
          <p:cNvPr id="3" name="2 Marcador de contenido"/>
          <p:cNvSpPr>
            <a:spLocks noGrp="1"/>
          </p:cNvSpPr>
          <p:nvPr>
            <p:ph idx="1"/>
          </p:nvPr>
        </p:nvSpPr>
        <p:spPr/>
        <p:txBody>
          <a:bodyPr>
            <a:normAutofit lnSpcReduction="10000"/>
          </a:bodyPr>
          <a:lstStyle/>
          <a:p>
            <a:r>
              <a:rPr lang="es-ES" dirty="0"/>
              <a:t>*Utiliza gran cantidad de espacio en disco para sí mismo.</a:t>
            </a:r>
            <a:br>
              <a:rPr lang="es-ES" dirty="0"/>
            </a:br>
            <a:r>
              <a:rPr lang="es-ES" dirty="0"/>
              <a:t>*No es compatible con sistemas operativos como DOS, Windows 95, 98 ni ME.</a:t>
            </a:r>
            <a:br>
              <a:rPr lang="es-ES" dirty="0"/>
            </a:br>
            <a:r>
              <a:rPr lang="es-ES" dirty="0"/>
              <a:t>*No puede ser usado en disquetes.</a:t>
            </a:r>
            <a:br>
              <a:rPr lang="es-ES" dirty="0"/>
            </a:br>
            <a:r>
              <a:rPr lang="es-ES" dirty="0"/>
              <a:t>*La conversión a NTFS es unidireccional, por lo tanto, no se puede volver a convertir en FAT al actualizar la unidad.</a:t>
            </a:r>
            <a:br>
              <a:rPr lang="es-ES" dirty="0"/>
            </a:br>
            <a:r>
              <a:rPr lang="es-ES" dirty="0"/>
              <a:t/>
            </a:r>
            <a:br>
              <a:rPr lang="es-ES" dirty="0"/>
            </a:br>
            <a:endParaRPr lang="es-ES" dirty="0"/>
          </a:p>
        </p:txBody>
      </p:sp>
    </p:spTree>
  </p:cSld>
  <p:clrMapOvr>
    <a:masterClrMapping/>
  </p:clrMapOvr>
  <p:transition>
    <p:circl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latin typeface="Algerian" pitchFamily="82" charset="0"/>
              </a:rPr>
              <a:t>Sus ventajas y mejoras con respecto al FAT son</a:t>
            </a:r>
            <a:r>
              <a:rPr lang="es-ES" dirty="0" smtClean="0">
                <a:latin typeface="Algerian" pitchFamily="82" charset="0"/>
              </a:rPr>
              <a:t>:</a:t>
            </a:r>
            <a:endParaRPr lang="es-ES" dirty="0">
              <a:latin typeface="Algerian" pitchFamily="82" charset="0"/>
            </a:endParaRPr>
          </a:p>
        </p:txBody>
      </p:sp>
      <p:sp>
        <p:nvSpPr>
          <p:cNvPr id="3" name="2 Marcador de contenido"/>
          <p:cNvSpPr>
            <a:spLocks noGrp="1"/>
          </p:cNvSpPr>
          <p:nvPr>
            <p:ph idx="1"/>
          </p:nvPr>
        </p:nvSpPr>
        <p:spPr/>
        <p:txBody>
          <a:bodyPr>
            <a:noAutofit/>
          </a:bodyPr>
          <a:lstStyle/>
          <a:p>
            <a:r>
              <a:rPr lang="es-ES" sz="2800" dirty="0"/>
              <a:t>*Compatibilidad mejorada con los metadatos.</a:t>
            </a:r>
            <a:br>
              <a:rPr lang="es-ES" sz="2800" dirty="0"/>
            </a:br>
            <a:r>
              <a:rPr lang="es-ES" sz="2800" dirty="0"/>
              <a:t>*Uso de estructura de datos avanzadas (árboles-B), optimizando el rendimiento, estabilidad y aprovechando espacio en disco, pues acelera el acceso a los ficheros y reduce la fragmentación.</a:t>
            </a:r>
            <a:br>
              <a:rPr lang="es-ES" sz="2800" dirty="0"/>
            </a:br>
            <a:r>
              <a:rPr lang="es-ES" sz="2800" dirty="0"/>
              <a:t>*Mejora de la seguridad</a:t>
            </a:r>
            <a:br>
              <a:rPr lang="es-ES" sz="2800" dirty="0"/>
            </a:br>
            <a:r>
              <a:rPr lang="es-ES" sz="2800" dirty="0"/>
              <a:t>*Listas de control de acceso</a:t>
            </a:r>
            <a:br>
              <a:rPr lang="es-ES" sz="2800" dirty="0"/>
            </a:br>
            <a:r>
              <a:rPr lang="es-ES" sz="2800" dirty="0"/>
              <a:t>*El registro de transacciones (journaling), que garantiza la integridad del sistema de ficheros.</a:t>
            </a:r>
            <a:br>
              <a:rPr lang="es-ES" sz="2800" dirty="0"/>
            </a:br>
            <a:r>
              <a:rPr lang="es-ES" sz="2800" dirty="0"/>
              <a:t/>
            </a:r>
            <a:br>
              <a:rPr lang="es-ES" sz="2800" dirty="0"/>
            </a:br>
            <a:endParaRPr lang="es-ES" sz="2800" dirty="0"/>
          </a:p>
        </p:txBody>
      </p:sp>
    </p:spTree>
  </p:cSld>
  <p:clrMapOvr>
    <a:masterClrMapping/>
  </p:clrMapOvr>
  <p:transition>
    <p:diamond/>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162</Words>
  <Application>Microsoft Office PowerPoint</Application>
  <PresentationFormat>Presentación en pantalla (4:3)</PresentationFormat>
  <Paragraphs>12</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NTFS</vt:lpstr>
      <vt:lpstr>NTFS</vt:lpstr>
      <vt:lpstr>FUNCIONAMIENTOS</vt:lpstr>
      <vt:lpstr>INTEROPERABILIDAD</vt:lpstr>
      <vt:lpstr>Sus desventajas son:</vt:lpstr>
      <vt:lpstr>Sus ventajas y mejoras con respecto al FAT son:</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NTFS</dc:title>
  <dc:creator>Estudiante-03</dc:creator>
  <cp:lastModifiedBy>Estudiante-03</cp:lastModifiedBy>
  <cp:revision>2</cp:revision>
  <dcterms:created xsi:type="dcterms:W3CDTF">2011-06-20T13:15:40Z</dcterms:created>
  <dcterms:modified xsi:type="dcterms:W3CDTF">2011-06-22T14:55:56Z</dcterms:modified>
</cp:coreProperties>
</file>