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275A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EBDDF63-89AA-4E22-8E8C-173E6EB1AF0D}" type="datetimeFigureOut">
              <a:rPr lang="es-ES" smtClean="0"/>
              <a:pPr/>
              <a:t>04/07/2011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BD1F66E-EE65-4E50-88F4-FCE99AF19A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427984" y="5373216"/>
            <a:ext cx="6400800" cy="1270992"/>
          </a:xfrm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b="1" i="1" dirty="0" smtClean="0">
                <a:ln>
                  <a:prstDash val="solid"/>
                </a:ln>
                <a:solidFill>
                  <a:srgbClr val="D9275A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j-lt"/>
              </a:rPr>
              <a:t>Danna   villamil</a:t>
            </a:r>
            <a:endParaRPr lang="es-ES" b="1" i="1" dirty="0">
              <a:ln>
                <a:prstDash val="solid"/>
              </a:ln>
              <a:solidFill>
                <a:srgbClr val="D9275A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j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823463" y="1628800"/>
            <a:ext cx="34034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Hts</a:t>
            </a:r>
            <a:r>
              <a:rPr lang="es-E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54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o</a:t>
            </a:r>
            <a:r>
              <a:rPr lang="es-E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54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Hfs</a:t>
            </a:r>
            <a:endParaRPr lang="es-ES" sz="5400" b="1" i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 advTm="2000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Que es   hfs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>
                <a:solidFill>
                  <a:srgbClr val="D9275A"/>
                </a:solidFill>
              </a:rPr>
              <a:t>E</a:t>
            </a:r>
            <a:r>
              <a:rPr lang="es-ES" dirty="0" smtClean="0">
                <a:solidFill>
                  <a:srgbClr val="D9275A"/>
                </a:solidFill>
              </a:rPr>
              <a:t>s un sistema de archivos desarrollado por Apple Inc. para su uso en computadores que corren Mac OS. Originalmente diseñado para ser usado en disquetes y discos duros</a:t>
            </a:r>
            <a:endParaRPr lang="es-ES" dirty="0">
              <a:solidFill>
                <a:srgbClr val="D9275A"/>
              </a:solidFill>
            </a:endParaRPr>
          </a:p>
        </p:txBody>
      </p:sp>
      <p:pic>
        <p:nvPicPr>
          <p:cNvPr id="1026" name="Picture 2" descr="http://upload.wikimedia.org/wikipedia/commons/f/f6/HFS_organiz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005064"/>
            <a:ext cx="3133725" cy="22105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11000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P</a:t>
            </a:r>
            <a:r>
              <a:rPr lang="es-ES" dirty="0" smtClean="0">
                <a:solidFill>
                  <a:srgbClr val="FF0000"/>
                </a:solidFill>
              </a:rPr>
              <a:t>ara que sirve hfs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D9275A"/>
                </a:solidFill>
              </a:rPr>
              <a:t>Sirve para los disquetes y discos duros  de la computadora</a:t>
            </a:r>
          </a:p>
        </p:txBody>
      </p:sp>
      <p:pic>
        <p:nvPicPr>
          <p:cNvPr id="15362" name="Picture 2" descr="http://img.brothersoft.com/screenshots/softimage/h/hfs_-_http_file_server-70407-123570308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005064"/>
            <a:ext cx="3563144" cy="15788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12000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D9275A"/>
                </a:solidFill>
              </a:rPr>
              <a:t>Historia de hfs</a:t>
            </a:r>
            <a:endParaRPr lang="es-ES" dirty="0">
              <a:solidFill>
                <a:srgbClr val="D9275A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400" i="1" dirty="0" smtClean="0">
                <a:solidFill>
                  <a:srgbClr val="FF0000"/>
                </a:solidFill>
                <a:latin typeface="Calibri" pitchFamily="34" charset="0"/>
              </a:rPr>
              <a:t>Fue introducido por Apple en septiembre de 1985 para </a:t>
            </a:r>
          </a:p>
          <a:p>
            <a:pPr marL="457200" indent="-457200" algn="just"/>
            <a:r>
              <a:rPr lang="es-ES" sz="2400" i="1" dirty="0" smtClean="0">
                <a:solidFill>
                  <a:srgbClr val="FF0000"/>
                </a:solidFill>
                <a:latin typeface="Calibri" pitchFamily="34" charset="0"/>
              </a:rPr>
              <a:t>reemplazar el Macintosh File System (Sistema de Archivos Macintosh o MFS), el sistema de archivos original el cual fue introducido un año antes que los Computadores Macintosh. Desarrollado por </a:t>
            </a:r>
            <a:r>
              <a:rPr lang="es-ES" sz="2400" i="1" dirty="0">
                <a:solidFill>
                  <a:srgbClr val="FF0000"/>
                </a:solidFill>
                <a:latin typeface="Calibri" pitchFamily="34" charset="0"/>
              </a:rPr>
              <a:t>Patrick Dirks</a:t>
            </a:r>
            <a:r>
              <a:rPr lang="es-ES" sz="2400" i="1" dirty="0" smtClean="0">
                <a:solidFill>
                  <a:srgbClr val="FF0000"/>
                </a:solidFill>
                <a:latin typeface="Calibri" pitchFamily="34" charset="0"/>
              </a:rPr>
              <a:t> y Bill Bruffey, HFS compartió un número de características del diseño con MFS que no estaban disponibles en otros sistemas de ficheros de aquellos tiempos (tales como FAT de DOS). </a:t>
            </a:r>
          </a:p>
          <a:p>
            <a:pPr algn="just">
              <a:buNone/>
            </a:pPr>
            <a:endParaRPr lang="es-ES" sz="2400" i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ransition advTm="17000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FF0000"/>
                </a:solidFill>
                <a:latin typeface="Calibri" pitchFamily="34" charset="0"/>
              </a:rPr>
              <a:t>Diseño de  hfs</a:t>
            </a:r>
            <a:endParaRPr lang="es-E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i="1" dirty="0" smtClean="0">
                <a:solidFill>
                  <a:srgbClr val="D9275A"/>
                </a:solidFill>
                <a:latin typeface="Calibri" pitchFamily="34" charset="0"/>
              </a:rPr>
              <a:t>El sistema de ficheros jerárquico divide un volumen en bloques lógicos de 512 bytes. Estos bloques lógicos están agrupados juntos en bloques de asignación (allocation blocks) que pueden contener uno o más bloques lógicos dependiendo del tamaño total del volumen. HFS usa un valor de dirección de 16 bits para los bloques de asignación, limitando el número de bloques de asignación a 65.536.</a:t>
            </a:r>
            <a:endParaRPr lang="es-ES" i="1" dirty="0">
              <a:solidFill>
                <a:srgbClr val="D9275A"/>
              </a:solidFill>
              <a:latin typeface="Calibri" pitchFamily="34" charset="0"/>
            </a:endParaRPr>
          </a:p>
        </p:txBody>
      </p:sp>
      <p:pic>
        <p:nvPicPr>
          <p:cNvPr id="4" name="Picture 2" descr="http://upload.wikimedia.org/wikipedia/commons/f/f6/HFS_organiz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365104"/>
            <a:ext cx="3133725" cy="22105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18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i="1" dirty="0" smtClean="0">
                <a:solidFill>
                  <a:srgbClr val="D9275A"/>
                </a:solidFill>
                <a:latin typeface="Calibri" pitchFamily="34" charset="0"/>
              </a:rPr>
              <a:t>Problemas   de    hfs</a:t>
            </a:r>
            <a:endParaRPr lang="es-ES" b="1" i="1" dirty="0">
              <a:solidFill>
                <a:srgbClr val="D9275A"/>
              </a:solidFill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D9275A"/>
                </a:solidFill>
                <a:latin typeface="Calibri" pitchFamily="34" charset="0"/>
              </a:rPr>
              <a:t>Q</a:t>
            </a:r>
            <a:r>
              <a:rPr lang="es-ES" b="1" i="1" dirty="0" smtClean="0">
                <a:solidFill>
                  <a:srgbClr val="D9275A"/>
                </a:solidFill>
                <a:latin typeface="Calibri" pitchFamily="34" charset="0"/>
              </a:rPr>
              <a:t>ue almacena todos los registros de archivos y directorios en una estructura de datos sencilla, resulta un problema de rendimiento cuando el sistema permite multitarea, solo un programa puede escribir en esta estructura a la vez, esto significa que muchos programas deben estar esperando en cola.</a:t>
            </a:r>
          </a:p>
          <a:p>
            <a:pPr marL="457200" indent="-457200">
              <a:buNone/>
            </a:pPr>
            <a:endParaRPr lang="es-ES" b="1" i="1" dirty="0">
              <a:solidFill>
                <a:srgbClr val="D9275A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19000"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http://img1.imensagens.com/es/tinkerbell/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047580">
            <a:off x="4087713" y="248517"/>
            <a:ext cx="3438525" cy="4124326"/>
          </a:xfrm>
          <a:prstGeom prst="rect">
            <a:avLst/>
          </a:prstGeom>
          <a:noFill/>
        </p:spPr>
      </p:pic>
      <p:pic>
        <p:nvPicPr>
          <p:cNvPr id="4" name="Picture 2" descr="http://imagenes.gifmania.com.pr/Gifs-Animados-Walt-Disney/Animaciones-Peliculas-Walt-Disney/Imagenes-Animadas-Sirenita/Sirenita-Glitter/la-sirenita-glitter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941168"/>
            <a:ext cx="1979712" cy="1916832"/>
          </a:xfrm>
          <a:prstGeom prst="rect">
            <a:avLst/>
          </a:prstGeom>
          <a:noFill/>
        </p:spPr>
      </p:pic>
      <p:pic>
        <p:nvPicPr>
          <p:cNvPr id="5" name="Picture 2" descr="http://imagenes.gifmania.com.pr/Gifs-Animados-Walt-Disney/Animaciones-Peliculas-Walt-Disney/Imagenes-Animadas-Sirenita/Sirenita-Glitter/la-sirenita-glitter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33125">
            <a:off x="7950996" y="4919816"/>
            <a:ext cx="1475656" cy="1772816"/>
          </a:xfrm>
          <a:prstGeom prst="rect">
            <a:avLst/>
          </a:prstGeom>
          <a:noFill/>
        </p:spPr>
      </p:pic>
      <p:pic>
        <p:nvPicPr>
          <p:cNvPr id="1028" name="Picture 4" descr="http://www.gifsgifs.net/gifs/gifs-estrellas-azules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547299">
            <a:off x="7166270" y="-237800"/>
            <a:ext cx="2190750" cy="2095501"/>
          </a:xfrm>
          <a:prstGeom prst="rect">
            <a:avLst/>
          </a:prstGeom>
          <a:noFill/>
        </p:spPr>
      </p:pic>
    </p:spTree>
  </p:cSld>
  <p:clrMapOvr>
    <a:masterClrMapping/>
  </p:clrMapOvr>
  <p:transition advTm="2000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154</TotalTime>
  <Words>256</Words>
  <Application>Microsoft Office PowerPoint</Application>
  <PresentationFormat>Presentación en pantalla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Diapositiva 1</vt:lpstr>
      <vt:lpstr>Que es   hfs</vt:lpstr>
      <vt:lpstr>Para que sirve hfs</vt:lpstr>
      <vt:lpstr>Historia de hfs</vt:lpstr>
      <vt:lpstr>Diseño de  hfs</vt:lpstr>
      <vt:lpstr>Problemas   de    hfs</vt:lpstr>
      <vt:lpstr>Diapositiva 7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Estudiante-20</dc:creator>
  <cp:lastModifiedBy>Estudiante-20</cp:lastModifiedBy>
  <cp:revision>15</cp:revision>
  <dcterms:created xsi:type="dcterms:W3CDTF">2011-06-22T13:34:34Z</dcterms:created>
  <dcterms:modified xsi:type="dcterms:W3CDTF">2011-07-04T14:14:49Z</dcterms:modified>
</cp:coreProperties>
</file>