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58" r:id="rId7"/>
    <p:sldId id="259" r:id="rId8"/>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A"/>
          </a:p>
        </p:txBody>
      </p:sp>
      <p:sp>
        <p:nvSpPr>
          <p:cNvPr id="4" name="3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02F102E-557A-409E-B946-3DE7CABA6A33}" type="datetimeFigureOut">
              <a:rPr lang="es-PA" smtClean="0"/>
              <a:pPr/>
              <a:t>06/22/2011</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80814A8-FF77-4B09-912B-C2C88B2E014D}" type="slidenum">
              <a:rPr lang="es-PA" smtClean="0"/>
              <a:pPr/>
              <a:t>‹Nº›</a:t>
            </a:fld>
            <a:endParaRPr lang="es-P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2F102E-557A-409E-B946-3DE7CABA6A33}" type="datetimeFigureOut">
              <a:rPr lang="es-PA" smtClean="0"/>
              <a:pPr/>
              <a:t>06/22/2011</a:t>
            </a:fld>
            <a:endParaRPr lang="es-PA"/>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814A8-FF77-4B09-912B-C2C88B2E014D}" type="slidenum">
              <a:rPr lang="es-PA" smtClean="0"/>
              <a:pPr/>
              <a:t>‹Nº›</a:t>
            </a:fld>
            <a:endParaRPr lang="es-P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8000" r="-8000"/>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2420888"/>
            <a:ext cx="7772400" cy="1470025"/>
          </a:xfrm>
        </p:spPr>
        <p:txBody>
          <a:bodyPr>
            <a:normAutofit/>
          </a:bodyPr>
          <a:lstStyle/>
          <a:p>
            <a:r>
              <a:rPr lang="en-US" sz="8800" dirty="0" smtClean="0">
                <a:solidFill>
                  <a:srgbClr val="FF3399"/>
                </a:solidFill>
                <a:latin typeface="Times New Roman" pitchFamily="18" charset="0"/>
                <a:cs typeface="Times New Roman" pitchFamily="18" charset="0"/>
              </a:rPr>
              <a:t>Ext3/Ext4</a:t>
            </a:r>
            <a:endParaRPr lang="es-PA" sz="8800" dirty="0">
              <a:solidFill>
                <a:srgbClr val="FF3399"/>
              </a:solidFill>
              <a:latin typeface="Times New Roman" pitchFamily="18" charset="0"/>
              <a:cs typeface="Times New Roman" pitchFamily="18" charset="0"/>
            </a:endParaRPr>
          </a:p>
        </p:txBody>
      </p:sp>
      <p:sp>
        <p:nvSpPr>
          <p:cNvPr id="3" name="2 Subtítulo"/>
          <p:cNvSpPr>
            <a:spLocks noGrp="1"/>
          </p:cNvSpPr>
          <p:nvPr>
            <p:ph type="subTitle" idx="1"/>
          </p:nvPr>
        </p:nvSpPr>
        <p:spPr/>
        <p:txBody>
          <a:bodyPr/>
          <a:lstStyle/>
          <a:p>
            <a:endParaRPr lang="es-PA" dirty="0"/>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8000" r="-8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Ext3/</a:t>
            </a:r>
            <a:endParaRPr lang="es-PA" dirty="0"/>
          </a:p>
        </p:txBody>
      </p:sp>
      <p:sp>
        <p:nvSpPr>
          <p:cNvPr id="6" name="5 Marcador de contenido"/>
          <p:cNvSpPr>
            <a:spLocks noGrp="1"/>
          </p:cNvSpPr>
          <p:nvPr>
            <p:ph idx="1"/>
          </p:nvPr>
        </p:nvSpPr>
        <p:spPr/>
        <p:txBody>
          <a:bodyPr>
            <a:normAutofit/>
          </a:bodyPr>
          <a:lstStyle/>
          <a:p>
            <a:r>
              <a:rPr lang="es-PA" sz="2400" b="1" dirty="0"/>
              <a:t>E</a:t>
            </a:r>
            <a:r>
              <a:rPr lang="es-PA" sz="2400" b="1" dirty="0" smtClean="0"/>
              <a:t>xt3</a:t>
            </a:r>
            <a:r>
              <a:rPr lang="es-PA" sz="2400" dirty="0" smtClean="0"/>
              <a:t> (</a:t>
            </a:r>
            <a:r>
              <a:rPr lang="es-PA" sz="2400" i="1" dirty="0" smtClean="0"/>
              <a:t>third extended filesystem</a:t>
            </a:r>
            <a:r>
              <a:rPr lang="es-PA" sz="2400" dirty="0" smtClean="0"/>
              <a:t> o "tercer sistema de archivos extendido") es un sistema de archivos con </a:t>
            </a:r>
            <a:r>
              <a:rPr lang="es-PA" sz="2400" i="1" dirty="0" smtClean="0"/>
              <a:t>registro por diario</a:t>
            </a:r>
            <a:r>
              <a:rPr lang="es-PA" sz="2400" dirty="0" smtClean="0"/>
              <a:t> (journaling). Es el sistema de archivo más usado en distribuciones Linux, aunque en la actualidad está siendo remplazado por su sucesor, ext4.</a:t>
            </a:r>
          </a:p>
          <a:p>
            <a:r>
              <a:rPr lang="es-PA" sz="2400" dirty="0" smtClean="0"/>
              <a:t>La principal diferencia con ext2 es el </a:t>
            </a:r>
            <a:r>
              <a:rPr lang="es-PA" sz="2400" i="1" dirty="0" smtClean="0"/>
              <a:t>registro por diario</a:t>
            </a:r>
            <a:r>
              <a:rPr lang="es-PA" sz="2400" dirty="0" smtClean="0"/>
              <a:t>. Un sistema de archivos ext3 puede ser montado y usado como un sistema de archivos ext2. Otra diferencia importante es que ext3 utiliza un árbol binario balanceado (árbol AVL) e incorpora el asignador de bloques de disco Orlov.</a:t>
            </a:r>
          </a:p>
          <a:p>
            <a:endParaRPr lang="es-PA" dirty="0"/>
          </a:p>
        </p:txBody>
      </p:sp>
      <p:pic>
        <p:nvPicPr>
          <p:cNvPr id="1026" name="Picture 2" descr="C:\Users\Estudiante-08\Pictures\ext33.png"/>
          <p:cNvPicPr>
            <a:picLocks noChangeAspect="1" noChangeArrowheads="1"/>
          </p:cNvPicPr>
          <p:nvPr/>
        </p:nvPicPr>
        <p:blipFill>
          <a:blip r:embed="rId3" cstate="print"/>
          <a:srcRect/>
          <a:stretch>
            <a:fillRect/>
          </a:stretch>
        </p:blipFill>
        <p:spPr bwMode="auto">
          <a:xfrm>
            <a:off x="7308304" y="5085184"/>
            <a:ext cx="1296144" cy="135886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4000" r="-14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Ventajas </a:t>
            </a:r>
            <a:endParaRPr lang="es-PA" dirty="0"/>
          </a:p>
        </p:txBody>
      </p:sp>
      <p:sp>
        <p:nvSpPr>
          <p:cNvPr id="3" name="2 Marcador de contenido"/>
          <p:cNvSpPr>
            <a:spLocks noGrp="1"/>
          </p:cNvSpPr>
          <p:nvPr>
            <p:ph idx="1"/>
          </p:nvPr>
        </p:nvSpPr>
        <p:spPr/>
        <p:txBody>
          <a:bodyPr>
            <a:normAutofit/>
          </a:bodyPr>
          <a:lstStyle/>
          <a:p>
            <a:r>
              <a:rPr lang="es-PA" sz="2800" dirty="0" smtClean="0"/>
              <a:t>Aunque su velocidad y escalabilidad es menor que sus competidores, como JFS, ReiserFS o XFS, tiene la ventaja de permitir actualizar de ext2 a ext3 sin perder los datos almacenados ni tener que formatear el disco. Tiene un menor consumo de CPU y está considerado más seguro que otros sistemas de ficheros en Linux dada su relativa sencillez y su mayor tiempo de prueba</a:t>
            </a:r>
            <a:endParaRPr lang="es-PA" sz="2800" dirty="0"/>
          </a:p>
        </p:txBody>
      </p:sp>
    </p:spTree>
  </p:cSld>
  <p:clrMapOvr>
    <a:masterClrMapping/>
  </p:clrMapOvr>
  <p:transition>
    <p:strips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Desventajas </a:t>
            </a:r>
            <a:endParaRPr lang="es-PA" dirty="0"/>
          </a:p>
        </p:txBody>
      </p:sp>
      <p:sp>
        <p:nvSpPr>
          <p:cNvPr id="3" name="2 Marcador de contenido"/>
          <p:cNvSpPr>
            <a:spLocks noGrp="1"/>
          </p:cNvSpPr>
          <p:nvPr>
            <p:ph idx="1"/>
          </p:nvPr>
        </p:nvSpPr>
        <p:spPr>
          <a:xfrm>
            <a:off x="0" y="1484784"/>
            <a:ext cx="8229600" cy="4525963"/>
          </a:xfrm>
        </p:spPr>
        <p:txBody>
          <a:bodyPr/>
          <a:lstStyle/>
          <a:p>
            <a:pPr algn="just"/>
            <a:endParaRPr lang="es-PA" dirty="0" smtClean="0"/>
          </a:p>
          <a:p>
            <a:pPr algn="just"/>
            <a:endParaRPr lang="es-PA" dirty="0"/>
          </a:p>
        </p:txBody>
      </p:sp>
      <p:sp>
        <p:nvSpPr>
          <p:cNvPr id="4" name="3 Rectángulo"/>
          <p:cNvSpPr/>
          <p:nvPr/>
        </p:nvSpPr>
        <p:spPr>
          <a:xfrm>
            <a:off x="611560" y="1412776"/>
            <a:ext cx="5166320" cy="4093428"/>
          </a:xfrm>
          <a:prstGeom prst="rect">
            <a:avLst/>
          </a:prstGeom>
        </p:spPr>
        <p:txBody>
          <a:bodyPr wrap="square" numCol="1">
            <a:spAutoFit/>
          </a:bodyPr>
          <a:lstStyle/>
          <a:p>
            <a:r>
              <a:rPr lang="es-PA" sz="4400" b="1" dirty="0" smtClean="0"/>
              <a:t>Funcionalidad</a:t>
            </a:r>
          </a:p>
          <a:p>
            <a:pPr algn="just"/>
            <a:r>
              <a:rPr lang="es-PA" sz="2400" dirty="0" smtClean="0"/>
              <a:t>Como ext3 está hecho para ser compatible con ext2, la mayoría de las estructuras del archivación son similares a las del ext2. Por ello, ext3 carece de muchas características de los diseños más recientes como las extensiones, la localización dinámica de los inodos, y la sublocalización de los bloques</a:t>
            </a:r>
            <a:endParaRPr lang="es-PA" sz="2400" dirty="0"/>
          </a:p>
        </p:txBody>
      </p:sp>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1124744"/>
            <a:ext cx="8229600" cy="4525963"/>
          </a:xfrm>
        </p:spPr>
        <p:txBody>
          <a:bodyPr>
            <a:normAutofit fontScale="77500" lnSpcReduction="20000"/>
          </a:bodyPr>
          <a:lstStyle/>
          <a:p>
            <a:r>
              <a:rPr lang="es-PA" sz="5200" b="1" dirty="0" smtClean="0"/>
              <a:t>Fragmentación</a:t>
            </a:r>
          </a:p>
          <a:p>
            <a:pPr algn="just"/>
            <a:r>
              <a:rPr lang="es-PA" dirty="0" smtClean="0"/>
              <a:t>No hay herramienta de desfragmentación online para ext3 que funcione en nivel del sistema de archivos. Existe un desfragmentador offline para ext2, e2defrag, pero requiere que el sistema de archivos ext3 sea reconvertido a ext2 antes de iniciarse. Pero dependiendo de los bits encendidos en el sistema, e2defrag puede destruir datos. No sabe como tratar la mayoría de las nuevas características de ext3. Hay herramientas de usuario para desfragmentar como Shake y Defrag. Shake trabaja localizando para todo el archivo como una operación, lo que generalmente causa que el localizador encuentre espacio continuo en el disco.</a:t>
            </a:r>
          </a:p>
          <a:p>
            <a:endParaRPr lang="es-PA" dirty="0"/>
          </a:p>
        </p:txBody>
      </p:sp>
    </p:spTree>
  </p:cSld>
  <p:clrMapOvr>
    <a:masterClrMapping/>
  </p:clrMapOvr>
  <p:transition>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8000" r="-8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Ext4</a:t>
            </a:r>
            <a:endParaRPr lang="es-PA" dirty="0"/>
          </a:p>
        </p:txBody>
      </p:sp>
      <p:sp>
        <p:nvSpPr>
          <p:cNvPr id="3" name="2 Marcador de contenido"/>
          <p:cNvSpPr>
            <a:spLocks noGrp="1"/>
          </p:cNvSpPr>
          <p:nvPr>
            <p:ph idx="1"/>
          </p:nvPr>
        </p:nvSpPr>
        <p:spPr/>
        <p:txBody>
          <a:bodyPr>
            <a:normAutofit/>
          </a:bodyPr>
          <a:lstStyle/>
          <a:p>
            <a:r>
              <a:rPr lang="es-PA" sz="2800" dirty="0"/>
              <a:t>E</a:t>
            </a:r>
            <a:r>
              <a:rPr lang="es-PA" sz="2800" dirty="0" smtClean="0"/>
              <a:t>xt4 (</a:t>
            </a:r>
            <a:r>
              <a:rPr lang="es-PA" sz="2800" i="1" dirty="0" smtClean="0"/>
              <a:t>fourth extended filesystem</a:t>
            </a:r>
            <a:r>
              <a:rPr lang="es-PA" sz="2800" dirty="0" smtClean="0"/>
              <a:t> o «cuarto sistema de archivos extendido») es un sistema de archivos con registro por diario (en inglés </a:t>
            </a:r>
            <a:r>
              <a:rPr lang="es-PA" sz="2800" i="1" dirty="0" smtClean="0"/>
              <a:t>Journaling</a:t>
            </a:r>
            <a:r>
              <a:rPr lang="es-PA" sz="2800" dirty="0" smtClean="0"/>
              <a:t>), anunciado el 10 de octubre de 2006 por Andrew Morton, como una mejora compatible de ext3. El 25 de diciembre de 2008 se publicó el kernel Linux 2.6.28, que elimina ya la etiqueta de "experimental" de código de ext4</a:t>
            </a:r>
            <a:endParaRPr lang="es-PA" sz="2800" dirty="0"/>
          </a:p>
        </p:txBody>
      </p:sp>
      <p:pic>
        <p:nvPicPr>
          <p:cNvPr id="16386" name="Picture 2" descr="anatomaa de ext4 1 Anatomía del sistema de ficheros EXT4"/>
          <p:cNvPicPr>
            <a:picLocks noChangeAspect="1" noChangeArrowheads="1"/>
          </p:cNvPicPr>
          <p:nvPr/>
        </p:nvPicPr>
        <p:blipFill>
          <a:blip r:embed="rId3" cstate="print"/>
          <a:srcRect/>
          <a:stretch>
            <a:fillRect/>
          </a:stretch>
        </p:blipFill>
        <p:spPr bwMode="auto">
          <a:xfrm>
            <a:off x="5868144" y="5157192"/>
            <a:ext cx="2257425" cy="1285876"/>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8000" b="-8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A" dirty="0"/>
          </a:p>
        </p:txBody>
      </p:sp>
      <p:sp>
        <p:nvSpPr>
          <p:cNvPr id="3" name="2 Marcador de contenido"/>
          <p:cNvSpPr>
            <a:spLocks noGrp="1"/>
          </p:cNvSpPr>
          <p:nvPr>
            <p:ph idx="1"/>
          </p:nvPr>
        </p:nvSpPr>
        <p:spPr/>
        <p:txBody>
          <a:bodyPr/>
          <a:lstStyle/>
          <a:p>
            <a:endParaRPr lang="es-PA" dirty="0"/>
          </a:p>
        </p:txBody>
      </p:sp>
    </p:spTree>
  </p:cSld>
  <p:clrMapOvr>
    <a:masterClrMapping/>
  </p:clrMapOvr>
  <p:transition>
    <p:checker dir="vert"/>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409</Words>
  <Application>Microsoft Office PowerPoint</Application>
  <PresentationFormat>Presentación en pantalla (4:3)</PresentationFormat>
  <Paragraphs>13</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Ext3/Ext4</vt:lpstr>
      <vt:lpstr>Ext3/</vt:lpstr>
      <vt:lpstr>Ventajas </vt:lpstr>
      <vt:lpstr>Desventajas </vt:lpstr>
      <vt:lpstr>Diapositiva 5</vt:lpstr>
      <vt:lpstr>Ext4</vt:lpstr>
      <vt:lpstr>Diapositiva 7</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Ext3/Ext4</dc:title>
  <dc:creator>Estudiante-08</dc:creator>
  <cp:lastModifiedBy>Estudiante-08</cp:lastModifiedBy>
  <cp:revision>9</cp:revision>
  <dcterms:created xsi:type="dcterms:W3CDTF">2011-06-20T13:16:40Z</dcterms:created>
  <dcterms:modified xsi:type="dcterms:W3CDTF">2011-06-22T15:06:09Z</dcterms:modified>
</cp:coreProperties>
</file>