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D932F-A3C5-44E3-8D34-7CD74ECA1731}" type="datetimeFigureOut">
              <a:rPr lang="es-ES" smtClean="0"/>
              <a:pPr/>
              <a:t>23/06/2011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475A5-C78E-419A-8B6E-2D4267B04B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475A5-C78E-419A-8B6E-2D4267B04BFD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A4192-151E-4D19-AF80-6F47B5149504}" type="datetimeFigureOut">
              <a:rPr lang="es-ES" smtClean="0"/>
              <a:pPr/>
              <a:t>23/06/2011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D47B9-20C7-451E-987B-CE1B72DBFBD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</a:t>
            </a:r>
            <a:endParaRPr lang="es-ES" dirty="0"/>
          </a:p>
        </p:txBody>
      </p:sp>
      <p:sp>
        <p:nvSpPr>
          <p:cNvPr id="1028" name="AutoShape 4" descr="data:image/jpg;base64,/9j/4AAQSkZJRgABAQAAAQABAAD/2wBDAAkGBwgHBgkIBwgKCgkLDRYPDQwMDRsUFRAWIB0iIiAdHx8kKDQsJCYxJx8fLT0tMTU3Ojo6Iys/RD84QzQ5Ojf/2wBDAQoKCg0MDRoPDxo3JR8lNzc3Nzc3Nzc3Nzc3Nzc3Nzc3Nzc3Nzc3Nzc3Nzc3Nzc3Nzc3Nzc3Nzc3Nzc3Nzc3Nzf/wAARCACeAKQDASIAAhEBAxEB/8QAHAAAAQUBAQEAAAAAAAAAAAAAAAEEBQYHAwII/8QATRAAAgEDAgMEBQYJCQUJAAAAAQIDAAQRBSEGEjETQVFxByJSYaEUFTKBkcEjQlNygpKisdIWJDRiY5SjstEzNUNVwmRzg4TD4eLw8f/EABoBAQADAQEBAAAAAAAAAAAAAAABAwQCBQb/xAAlEQACAgIBBAICAwAAAAAAAAAAAQIDETEhBBITMkFRBRQiQoH/2gAMAwEAAhEDEQA/ANxooooAppf6ha2EYe6lCcxwi4yznwVRuT5Vx1vVE0uyMzKHkZuSKPmxzuegz3DYknuANZ/fav2crzzyCa5fZ5cY29lR3L7vtyd6qssUCyFfcW2biVwfwGnty+1cTCPP1AMftArkvFcgYdtYKV8YbkMfsZV/fWc3nEDsTysevQUzh1O5uSexVnA3OCBis/nkaPBE2jTNbsdSLJBKVmUZaGRSrgeOD1HvGRUmKwZdVue2A/CJLHlkZSVZT4g9xrTeBOKV160a3uCov7cfhAowHXucDu8CO4+dXV3KXD2U2VdvKLZRSUtXlIUUUUAUUUUAUUUUAUUUUAUUUUAUUUUAUlLSGgM79IOp8mqiAH1beEYH9Z+vwC/aazW9v3kc7n7as/H87Nr2o79Jgo8hGgqkuckk9c15tzzNm+tJRR0jneKUSJuw3GadSapLgCFVQA5O3U0woHWq8nY+D37yLhXYyRmVV/qAE58vVNPuEdUn0niW0uliZ2ZuzePPLzhxsCT035T9VaZwpplnNotjdyw800+nRQOzb/gwM492c7+O1RdlaWeq8Uy281jFDHbSLakJJhvUXtIidz7GxwOpG+9aKq22mU2WJJosZ4l1AHHzQg/OvP8ARDQvFUqHNzpxVR1Mc4YgeRAqW+aLY9S5+uoW/sESV4gNs4HlXpxjB8GByaJ3TdWstTUtaTq5Uesh2ZPNTuKf1kjxskiPGzxyRn1XRirL5EbirJwvxJeyajDp2pGOZJQVjuCOV+YAkBgNjsDuMeR60nVKKytCM0y70Ug6UtVHYUUUUAUUUUAUUUUAUUUUAUhpaKAxP0jxtBxPfKR9MpIPIooPxU1TW61rHpb0SSe1i1i3TmNuvZ3AH5MnIb6jn6m91ZMeua866OJs3VSzFBXaytnvb2C0i2eaRYwfDJxmuPj7quPAWiTNfW+rTqBbqrmHfct9HPxOPKqi1GnWESWttDbxZEcUaonjgDA/dXLVVihga4hCx3hkRomjUc0soBVAfaGCRv3Z6Yrw13HbIrOWLMeVI1HM0h8FA6n/APem9O9D0qeJzeajI8k5ZjBE7BhbI2/KCOp8Se7YHAydVKctGa7CJtd+tRGogfKj71FTFRGo/wBKP5orfXsxy0VC5gBnlXHRj++o1kaK5R1dkZG5kZTgqw6EVPSjN1Nj2zUdqUG2fGtieeGUly4W1KfUtOZ7oqZopDGzKMc2ACDjuODU1VX4BgMemXD/AJS4JH1Ko+6rRWF7ZegoooqCQooooAooooAooooBtf39rp1q91fTxwW6DLSSNgCohONeGpF5l1qyHuaTB+w1AemkkcHAjOPlkWf2qwvtj4moGT6LuuOeFVRkm1W3kUggqqM/MPDYGs14r1Tguf5GdHhuVa3ZVKJBiOWMNkqeYg53OD78HbGM97U+JrzzVy452SpuOi22suiajrTzpZXFvpynLW/bc7KCDuDgbA7436YrUU0e2jsI49KdreRIwInVtnGPxgQQc+OMjOaxDQpeS+3/ABlx8a2GwvJ4OFbO5iUvJCkZ5e9gGAIHvIzXkfkYuucXD5NdEnODz8Fj0Z9OijFzBby/KGBSV5m5pQQfWQknuI6Dbw7qk/nJB0jY/WKrly7wzR3tkYjBdFFlL55QSPUcY8dlP6PhTn+f95tB7sP/AK16/SzhbXlf6ZLVJS5Jg6ke6LB95pnNIZpedgATgbUyPy0DJaz+tX/1plfQa3cPG1lqVpbKuQyi25w/1k7Vp4jyVb2cY3555H9piaLyMMhJIAG5J7h41H3drrOniNxcWUwY4xysh6eRFOtNubdZBPrOnXty4OUw0ckUZ8QgIyfeQT5V07HjKQ7F9lr4TTl0G2YDaTmkHkzEj4EVM1BwcUaPIQrXXycnuuUaL/MAPjU0rB1DKQQRkEd9Z2WHqiiigCiiigCiiigCiiigKh6VrB77ge/ES8zwFJwPcrAn4Zr52G/TGPdX1Pqt/BaRLHPG0zT5VYECkuMet1IGAOpJx9oznOocDaRcuzWemT2oJ2V7mMqPdgBj8a4ckjpQctGPV6VSzcoGSe4VaeL9Ij4cubeGKC1l7aMuCVLcuDjx+6nfAVtFq2oXMV5GjJHFzKijkAPMB+LjNV3Xqqt2NcImNTlNQyQGi2Nw12CImLY9VAMsfq61sCWrWnDZg/Hit9/zlGf3g08s9Pgs05LeKKFe8RqFz9lOWRXQxt9FhynyO1fM9X+QfUSi8YSZ6NdKri0mcbdUDTadPHzWs6mSAEbFGPrL+iTkeAZfCvUE14kfYS2k88seVMoKKsmOjZJ6kYzt1JqEhuYGsLcIbK3uogvLI1xlldRg5XHfggjwPlT9NWnA2a0f3RmQ/wDSa9iTupsc6FlS5MvYpxxP4PUt5b3axzydvbRNsrzxgKTnGCwJCnIxhsGnMM1omOS4R/zRn92aiDHeXBuU7eZIZ2YtBDZSSABvpesV3zue7qevWpNJL9lVSl9ygY9SydT9rKTXpVdTPt/miidEf6s56xNHNbxNG4Ko7Bj0wQM756bYPkc0zSSMRc7EiMDPOVIGPPGKdXrC3tXNzY3irI6gyujMxbPq/S8vKomXi7TxKUmub8spIYKnL8Vwa7/bUdoj9ZvTOmoRyfJLgxq5BibHKCcnBq46drOnRadao11GCsKArg7eqKqFnxnp7ctvawzKEUBUCBdhsOrjwp+nEjt9C0um/N5D/wCpVU+q7+cFsen7fktHz9p3dcE+Ubn7qPn7T/ysv93k/hqtjXJT1srry5B/HXWDVmmlMXYvGwUNiReXbp4nvrjzMnwon/n2w/KS/wB3k/ho+ftP75ZB/wCXk/hqMa4bxxXkzufxj9VPM/oeFEsNd04jJucecbD94p5Z3dvexmS1lWVA3KSp6HwqudoxIJZs+dP+GN479vG7P+RB91dwscmcTrUVkm6KKKtKiCutDuJ9RmvBf8hkUKoMIYxqB9FSTjBOSdup9wwo4eB/2mpXjeIURqPgmfjU3Va4m430Xhq4W21KSY3DRiRYooixKkkdence+ueyOzrvljGTM/TFZLZ6rYRxPM6iA5eVyxyWO32CorgG9+btTlkMTS88BUKGA3yD3+VdvSJxdp/FdzZvY2k8LW4YF5goLg422J6Y8e81A2V+dOK3MaK7Ltyk7b1TbWrIOD0y2mUVapS0at/KKU9NOOP++/8AjXePX0OO1srpM+yFcfA5+FZn/Lm8Jz8jg/WavS8c3OfWsYSPAO1YH+Ioa+j031PSfDZsvCOp2kkc1mJcSrM7RpIpQsrHm2BAzgsQfDFWYHPfWEaLxe2qajbWE1gqiaTAcSnKEAnI2yDt3EGtg4YuJ7rTA9zKZSsrokjYyyqxAJx1Ox378V6VUe2Kj9Hm31x94PKZL4oxS0VaZyv8bKDoZb2biI/tAffWLX4PzjcKBuZWHx/9623jPH8nrknGFaNiT3YkWsjubASXrXUWoQxntOdeUjIOcjfPurJesyRr6drtY30mztUEnzjZT3BZiVMEij1fA5FTMVlobbfMOrN7xIPuxSQahq0S8sWvsB4BQacpqmsk765Mf/BU/dXCbwW8AukaW4/B6Hrq+/JI/wA4p9w/bwW99dLBb3cGI0BF1nJ9ZumSfCmy6lq//OJv7sv8NPNEe4kuruS5uWuHKR+uYwmN322Ao2yOCedgDXnNcy2TS81QDrnAzUvwuP5pct7V3L8Dj7qhAcjFTvC3+6Q3tTzt/ivV1Oym7RL0UUVpMwh6VT+MOAbPirU7e9u7yeDsYey5IVX1hknqfOrjTHWLl7SyeSFVaZiI4lboXYhVz7snf3ZowZZxDwHw5p1u1lYPdy6kQpEjShhAOuWAAG42A6nPcN6zbUomsr2ez5+cRty8xXrtW7z8JNHYkwajLLc7s5nVeWVzuScDIz45OPfWH8Vq0fEN+ssTxssmGRtmB5R/9z5Vxzk0S8XhXb7ZNI4W9HmjX7v8shlkjgiRXYSspaQ793guP1vdS8S8I8MWM8dnp1ixuFIed3ndhGvcuCcZP7vMVbtBs3eyhse0KxpGs17JExUySuObkBG4AGM43I5R40y1/RrbT4zd2adkocNMoJKspOC2O5hnOe/Bz3YntbiTXOr9hOS4K7pukWligmtLKAXAIWEiPcuSAu/XqRWo6ZZpYWFvaRbrDGEB9rHU+Z6/XVW4dsxc6oHYZjshzHwMrDA/VUk/pirkNhUQRZ11ilZiPCQtFFFdmITFHLS0UAmPeaMedLRQCY86qWuHOs3PfiGEfGQ/fVuqm602dXvT4dmv7Gf+qqrvUtp9hsWxQGrhzUoasmTUO4zllHvqwcLLjQbQ+0pf9Zifvqso+MHwq18Ojl0OwH9gh+Aq+jZTfpEjRRRWkzBUXr+1tBIekd1Cze4c4GfjUpXC+to7y1ltpgeSVCjY64IxtQHON9t6xD0p6dbWvHkJVCyXaxSzIzbMS3KQPAEKK1/TZ5WDQXRHyyDCzbfSPc4/qt1H1juNZT6YtuM9Nf8A7NGf8RqmWjiGzXNDtfkth2bqqTMxeVE6KT0UHvCgBQfBRTXikZ0a7GBkwuBnxIwKlG9WfI7wc1Gaqe3mtbNRzGeZQw8EUh2J+pcfpCmkG22P9G08adYrAX7STJaSTGOdzux+3oO4YFP6QUtQixtt5YUUUUICiiigCiiigA1R9XbOq6ifCdV/wo6u56VQtRbmvr9j33bD7AB91U3+pdR7jfNANczXpetYzYdXfkhkY/iqT9gq76OnZ6VZx+zBGP2RVBu/6DcY69k4H6prR4lCIqDooAH1Vqo+TLf8HuiiitBnCoHjPiSLhbRjqEsDTkyLHHGpxzMc9T3DANT1UP0yWiXXCYeW9S1WC4WQCQEiY8rAIMAnO+Rt3VDBWo/SnYahKranptzZzx5Ed1ZyK5UHqCrAZXxG4+vBqq+kbXINa1i0urO6iukjtgvaRxNHvzE4Kt0O/lVcintlsnhNmklw7grOZHBjHgFBAO/ec1ceFvRjq+tRi4vydNtiMp2kZMj+8JkYHnUIGqWHEIvIEkigjlkkjVh2d7CV3APewYe/1aktLtHW4e8vJInunXkAjOUiTOeVT35O5bAzgbAAVnc3oViwew1tgf7S1DfuYVB656L7zQtPnv5NatFtoF5mYpIh8AABnJJ2FTljCN1z4b16rBvQ/qPY8XiG5vZOWaB44kZmKu2QQPccA1vC/RFSBaKKKAKKKKAKKKKAQ1n10eaW4b2rqY/tsK0E7VnPP2sKSD/iF5P1mJ++s/UaRo6f2Z4r0vWkxXtFJOwz5VlNQOnaR8ntsqfawH31oorPLd45by1gidXkNzESikE4DqSceQrQl6VroWEzJe+UeqKKKvKAqlel6xlvuC5xBC0skEsc2FBJABwxx5E1daQgHrQHzz6LdMvrri+xuYbVntrdi00rx+oo5T3nbOcY76+hgK8qirsowPAV7qEgFRPFOix8QaHdaZM5jEwGJBvyMCCpx37gbVLUVIMr4H9GN5o2vxalqtzbSLbEmFICx5mxgE5AxjOfOtTAwMUtFAFFFFAFFFFAFFFFAc5+fsn7LHacp5ebpnu+NUa30XVuyhh+QqnZRKnPLcLy7ADYjJ+FXw0YriUFLZ3GbjoqlvwrdSDN3frGPZt48kfpNnP6oqRg4X0yMDto3uj43Mhcfq/R+FTdFFXFaQc5PbOMFtDboI4Io4kH4sahR9grqBilors4CiiigP/Z"/>
          <p:cNvSpPr>
            <a:spLocks noChangeAspect="1" noChangeArrowheads="1"/>
          </p:cNvSpPr>
          <p:nvPr/>
        </p:nvSpPr>
        <p:spPr bwMode="auto">
          <a:xfrm>
            <a:off x="80963" y="-660400"/>
            <a:ext cx="1409700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g;base64,/9j/4AAQSkZJRgABAQAAAQABAAD/2wBDAAkGBwgHBgkIBwgKCgkLDRYPDQwMDRsUFRAWIB0iIiAdHx8kKDQsJCYxJx8fLT0tMTU3Ojo6Iys/RD84QzQ5Ojf/2wBDAQoKCg0MDRoPDxo3JR8lNzc3Nzc3Nzc3Nzc3Nzc3Nzc3Nzc3Nzc3Nzc3Nzc3Nzc3Nzc3Nzc3Nzc3Nzc3Nzc3Nzf/wAARCACeAKQDASIAAhEBAxEB/8QAHAAAAQUBAQEAAAAAAAAAAAAAAAEEBQYHAwII/8QATRAAAgEDAgMEBQYJCQUJAAAAAQIDAAQRBSEGEjETQVFxByJSYaEUFTKBkcEjQlNygpKisdIWJDRiY5SjstEzNUNVwmRzg4TD4eLw8f/EABoBAQADAQEBAAAAAAAAAAAAAAABAwQCBQb/xAAlEQACAgIBBAICAwAAAAAAAAAAAQIDETEhBBITMkFRBRQiQoH/2gAMAwEAAhEDEQA/ANxooooAppf6ha2EYe6lCcxwi4yznwVRuT5Vx1vVE0uyMzKHkZuSKPmxzuegz3DYknuANZ/fav2crzzyCa5fZ5cY29lR3L7vtyd6qssUCyFfcW2biVwfwGnty+1cTCPP1AMftArkvFcgYdtYKV8YbkMfsZV/fWc3nEDsTysevQUzh1O5uSexVnA3OCBis/nkaPBE2jTNbsdSLJBKVmUZaGRSrgeOD1HvGRUmKwZdVue2A/CJLHlkZSVZT4g9xrTeBOKV160a3uCov7cfhAowHXucDu8CO4+dXV3KXD2U2VdvKLZRSUtXlIUUUUAUUUUAUUUUAUUUUAUUUUAUUUUAUlLSGgM79IOp8mqiAH1beEYH9Z+vwC/aazW9v3kc7n7as/H87Nr2o79Jgo8hGgqkuckk9c15tzzNm+tJRR0jneKUSJuw3GadSapLgCFVQA5O3U0woHWq8nY+D37yLhXYyRmVV/qAE58vVNPuEdUn0niW0uliZ2ZuzePPLzhxsCT035T9VaZwpplnNotjdyw800+nRQOzb/gwM492c7+O1RdlaWeq8Uy281jFDHbSLakJJhvUXtIidz7GxwOpG+9aKq22mU2WJJosZ4l1AHHzQg/OvP8ARDQvFUqHNzpxVR1Mc4YgeRAqW+aLY9S5+uoW/sESV4gNs4HlXpxjB8GByaJ3TdWstTUtaTq5Uesh2ZPNTuKf1kjxskiPGzxyRn1XRirL5EbirJwvxJeyajDp2pGOZJQVjuCOV+YAkBgNjsDuMeR60nVKKytCM0y70Ug6UtVHYUUUUAUUUUAUUUUAUUUUAUhpaKAxP0jxtBxPfKR9MpIPIooPxU1TW61rHpb0SSe1i1i3TmNuvZ3AH5MnIb6jn6m91ZMeua866OJs3VSzFBXaytnvb2C0i2eaRYwfDJxmuPj7quPAWiTNfW+rTqBbqrmHfct9HPxOPKqi1GnWESWttDbxZEcUaonjgDA/dXLVVihga4hCx3hkRomjUc0soBVAfaGCRv3Z6Yrw13HbIrOWLMeVI1HM0h8FA6n/APem9O9D0qeJzeajI8k5ZjBE7BhbI2/KCOp8Se7YHAydVKctGa7CJtd+tRGogfKj71FTFRGo/wBKP5orfXsxy0VC5gBnlXHRj++o1kaK5R1dkZG5kZTgqw6EVPSjN1Nj2zUdqUG2fGtieeGUly4W1KfUtOZ7oqZopDGzKMc2ACDjuODU1VX4BgMemXD/AJS4JH1Ko+6rRWF7ZegoooqCQooooAooooAooooBtf39rp1q91fTxwW6DLSSNgCohONeGpF5l1qyHuaTB+w1AemkkcHAjOPlkWf2qwvtj4moGT6LuuOeFVRkm1W3kUggqqM/MPDYGs14r1Tguf5GdHhuVa3ZVKJBiOWMNkqeYg53OD78HbGM97U+JrzzVy452SpuOi22suiajrTzpZXFvpynLW/bc7KCDuDgbA7436YrUU0e2jsI49KdreRIwInVtnGPxgQQc+OMjOaxDQpeS+3/ABlx8a2GwvJ4OFbO5iUvJCkZ5e9gGAIHvIzXkfkYuucXD5NdEnODz8Fj0Z9OijFzBby/KGBSV5m5pQQfWQknuI6Dbw7qk/nJB0jY/WKrly7wzR3tkYjBdFFlL55QSPUcY8dlP6PhTn+f95tB7sP/AK16/SzhbXlf6ZLVJS5Jg6ke6LB95pnNIZpedgATgbUyPy0DJaz+tX/1plfQa3cPG1lqVpbKuQyi25w/1k7Vp4jyVb2cY3555H9piaLyMMhJIAG5J7h41H3drrOniNxcWUwY4xysh6eRFOtNubdZBPrOnXty4OUw0ckUZ8QgIyfeQT5V07HjKQ7F9lr4TTl0G2YDaTmkHkzEj4EVM1BwcUaPIQrXXycnuuUaL/MAPjU0rB1DKQQRkEd9Z2WHqiiigCiiigCiiigCiiigKh6VrB77ge/ES8zwFJwPcrAn4Zr52G/TGPdX1Pqt/BaRLHPG0zT5VYECkuMet1IGAOpJx9oznOocDaRcuzWemT2oJ2V7mMqPdgBj8a4ckjpQctGPV6VSzcoGSe4VaeL9Ij4cubeGKC1l7aMuCVLcuDjx+6nfAVtFq2oXMV5GjJHFzKijkAPMB+LjNV3Xqqt2NcImNTlNQyQGi2Nw12CImLY9VAMsfq61sCWrWnDZg/Hit9/zlGf3g08s9Pgs05LeKKFe8RqFz9lOWRXQxt9FhynyO1fM9X+QfUSi8YSZ6NdKri0mcbdUDTadPHzWs6mSAEbFGPrL+iTkeAZfCvUE14kfYS2k88seVMoKKsmOjZJ6kYzt1JqEhuYGsLcIbK3uogvLI1xlldRg5XHfggjwPlT9NWnA2a0f3RmQ/wDSa9iTupsc6FlS5MvYpxxP4PUt5b3axzydvbRNsrzxgKTnGCwJCnIxhsGnMM1omOS4R/zRn92aiDHeXBuU7eZIZ2YtBDZSSABvpesV3zue7qevWpNJL9lVSl9ygY9SydT9rKTXpVdTPt/miidEf6s56xNHNbxNG4Ko7Bj0wQM756bYPkc0zSSMRc7EiMDPOVIGPPGKdXrC3tXNzY3irI6gyujMxbPq/S8vKomXi7TxKUmub8spIYKnL8Vwa7/bUdoj9ZvTOmoRyfJLgxq5BibHKCcnBq46drOnRadao11GCsKArg7eqKqFnxnp7ctvawzKEUBUCBdhsOrjwp+nEjt9C0um/N5D/wCpVU+q7+cFsen7fktHz9p3dcE+Ubn7qPn7T/ysv93k/hqtjXJT1srry5B/HXWDVmmlMXYvGwUNiReXbp4nvrjzMnwon/n2w/KS/wB3k/ho+ftP75ZB/wCXk/hqMa4bxxXkzufxj9VPM/oeFEsNd04jJucecbD94p5Z3dvexmS1lWVA3KSp6HwqudoxIJZs+dP+GN479vG7P+RB91dwscmcTrUVkm6KKKtKiCutDuJ9RmvBf8hkUKoMIYxqB9FSTjBOSdup9wwo4eB/2mpXjeIURqPgmfjU3Va4m430Xhq4W21KSY3DRiRYooixKkkdence+ueyOzrvljGTM/TFZLZ6rYRxPM6iA5eVyxyWO32CorgG9+btTlkMTS88BUKGA3yD3+VdvSJxdp/FdzZvY2k8LW4YF5goLg422J6Y8e81A2V+dOK3MaK7Ltyk7b1TbWrIOD0y2mUVapS0at/KKU9NOOP++/8AjXePX0OO1srpM+yFcfA5+FZn/Lm8Jz8jg/WavS8c3OfWsYSPAO1YH+Ioa+j031PSfDZsvCOp2kkc1mJcSrM7RpIpQsrHm2BAzgsQfDFWYHPfWEaLxe2qajbWE1gqiaTAcSnKEAnI2yDt3EGtg4YuJ7rTA9zKZSsrokjYyyqxAJx1Ox378V6VUe2Kj9Hm31x94PKZL4oxS0VaZyv8bKDoZb2biI/tAffWLX4PzjcKBuZWHx/9623jPH8nrknGFaNiT3YkWsjubASXrXUWoQxntOdeUjIOcjfPurJesyRr6drtY30mztUEnzjZT3BZiVMEij1fA5FTMVlobbfMOrN7xIPuxSQahq0S8sWvsB4BQacpqmsk765Mf/BU/dXCbwW8AukaW4/B6Hrq+/JI/wA4p9w/bwW99dLBb3cGI0BF1nJ9ZumSfCmy6lq//OJv7sv8NPNEe4kuruS5uWuHKR+uYwmN322Ao2yOCedgDXnNcy2TS81QDrnAzUvwuP5pct7V3L8Dj7qhAcjFTvC3+6Q3tTzt/ivV1Oym7RL0UUVpMwh6VT+MOAbPirU7e9u7yeDsYey5IVX1hknqfOrjTHWLl7SyeSFVaZiI4lboXYhVz7snf3ZowZZxDwHw5p1u1lYPdy6kQpEjShhAOuWAAG42A6nPcN6zbUomsr2ez5+cRty8xXrtW7z8JNHYkwajLLc7s5nVeWVzuScDIz45OPfWH8Vq0fEN+ssTxssmGRtmB5R/9z5Vxzk0S8XhXb7ZNI4W9HmjX7v8shlkjgiRXYSspaQ793guP1vdS8S8I8MWM8dnp1ixuFIed3ndhGvcuCcZP7vMVbtBs3eyhse0KxpGs17JExUySuObkBG4AGM43I5R40y1/RrbT4zd2adkocNMoJKspOC2O5hnOe/Bz3YntbiTXOr9hOS4K7pukWligmtLKAXAIWEiPcuSAu/XqRWo6ZZpYWFvaRbrDGEB9rHU+Z6/XVW4dsxc6oHYZjshzHwMrDA/VUk/pirkNhUQRZ11ilZiPCQtFFFdmITFHLS0UAmPeaMedLRQCY86qWuHOs3PfiGEfGQ/fVuqm602dXvT4dmv7Gf+qqrvUtp9hsWxQGrhzUoasmTUO4zllHvqwcLLjQbQ+0pf9Zifvqso+MHwq18Ojl0OwH9gh+Aq+jZTfpEjRRRWkzBUXr+1tBIekd1Cze4c4GfjUpXC+to7y1ltpgeSVCjY64IxtQHON9t6xD0p6dbWvHkJVCyXaxSzIzbMS3KQPAEKK1/TZ5WDQXRHyyDCzbfSPc4/qt1H1juNZT6YtuM9Nf8A7NGf8RqmWjiGzXNDtfkth2bqqTMxeVE6KT0UHvCgBQfBRTXikZ0a7GBkwuBnxIwKlG9WfI7wc1Gaqe3mtbNRzGeZQw8EUh2J+pcfpCmkG22P9G08adYrAX7STJaSTGOdzux+3oO4YFP6QUtQixtt5YUUUUICiiigCiiigA1R9XbOq6ifCdV/wo6u56VQtRbmvr9j33bD7AB91U3+pdR7jfNANczXpetYzYdXfkhkY/iqT9gq76OnZ6VZx+zBGP2RVBu/6DcY69k4H6prR4lCIqDooAH1Vqo+TLf8HuiiitBnCoHjPiSLhbRjqEsDTkyLHHGpxzMc9T3DANT1UP0yWiXXCYeW9S1WC4WQCQEiY8rAIMAnO+Rt3VDBWo/SnYahKranptzZzx5Ed1ZyK5UHqCrAZXxG4+vBqq+kbXINa1i0urO6iukjtgvaRxNHvzE4Kt0O/lVcintlsnhNmklw7grOZHBjHgFBAO/ec1ceFvRjq+tRi4vydNtiMp2kZMj+8JkYHnUIGqWHEIvIEkigjlkkjVh2d7CV3APewYe/1aktLtHW4e8vJInunXkAjOUiTOeVT35O5bAzgbAAVnc3oViwew1tgf7S1DfuYVB656L7zQtPnv5NatFtoF5mYpIh8AABnJJ2FTljCN1z4b16rBvQ/qPY8XiG5vZOWaB44kZmKu2QQPccA1vC/RFSBaKKKAKKKKAKKKKAQ1n10eaW4b2rqY/tsK0E7VnPP2sKSD/iF5P1mJ++s/UaRo6f2Z4r0vWkxXtFJOwz5VlNQOnaR8ntsqfawH31oorPLd45by1gidXkNzESikE4DqSceQrQl6VroWEzJe+UeqKKKvKAqlel6xlvuC5xBC0skEsc2FBJABwxx5E1daQgHrQHzz6LdMvrri+xuYbVntrdi00rx+oo5T3nbOcY76+hgK8qirsowPAV7qEgFRPFOix8QaHdaZM5jEwGJBvyMCCpx37gbVLUVIMr4H9GN5o2vxalqtzbSLbEmFICx5mxgE5AxjOfOtTAwMUtFAFFFFAFFFFAFFFFAc5+fsn7LHacp5ebpnu+NUa30XVuyhh+QqnZRKnPLcLy7ADYjJ+FXw0YriUFLZ3GbjoqlvwrdSDN3frGPZt48kfpNnP6oqRg4X0yMDto3uj43Mhcfq/R+FTdFFXFaQc5PbOMFtDboI4Io4kH4sahR9grqBilors4CiiigP/Z"/>
          <p:cNvSpPr>
            <a:spLocks noChangeAspect="1" noChangeArrowheads="1"/>
          </p:cNvSpPr>
          <p:nvPr/>
        </p:nvSpPr>
        <p:spPr bwMode="auto">
          <a:xfrm>
            <a:off x="80963" y="-660400"/>
            <a:ext cx="1409700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Tabla de asignación de archivos</a:t>
            </a:r>
            <a:r>
              <a:rPr lang="es-ES" dirty="0" smtClean="0"/>
              <a:t>, comúnmente conocido como </a:t>
            </a:r>
            <a:r>
              <a:rPr lang="es-ES" b="1" dirty="0" smtClean="0"/>
              <a:t>FAT</a:t>
            </a:r>
            <a:r>
              <a:rPr lang="es-ES" dirty="0" smtClean="0"/>
              <a:t> (del inglés </a:t>
            </a:r>
            <a:r>
              <a:rPr lang="es-ES" i="1" dirty="0" smtClean="0"/>
              <a:t>file allocation table</a:t>
            </a:r>
            <a:r>
              <a:rPr lang="es-ES" dirty="0" smtClean="0"/>
              <a:t>), es un sistema de archivos desarrollado para MS-DOS, así como el sistema de archivos principal de las ediciones no empresariales de Microsoft Windows hasta Windows Me.</a:t>
            </a:r>
            <a:endParaRPr lang="es-ES" dirty="0"/>
          </a:p>
        </p:txBody>
      </p:sp>
      <p:sp>
        <p:nvSpPr>
          <p:cNvPr id="1040" name="AutoShape 16" descr="data:image/jpg;base64,/9j/4AAQSkZJRgABAQAAAQABAAD/2wBDAAkGBwgHBgkIBwgKCgkLDRYPDQwMDRsUFRAWIB0iIiAdHx8kKDQsJCYxJx8fLT0tMTU3Ojo6Iys/RD84QzQ5Ojf/2wBDAQoKCg0MDRoPDxo3JR8lNzc3Nzc3Nzc3Nzc3Nzc3Nzc3Nzc3Nzc3Nzc3Nzc3Nzc3Nzc3Nzc3Nzc3Nzc3Nzc3Nzf/wAARCACUALADASIAAhEBAxEB/8QAHAAAAgMAAwEAAAAAAAAAAAAAAAYEBQcBAgMI/8QARhAAAQMDAwEGBQEDBwoHAQAAAQIDBAAFEQYSITEHE0FRYXEUIjKBkaEVscEXQlJigpLRCBYjJDM2cqLC0iU0U1Zjc+GU/8QAGQEAAwEBAQAAAAAAAAAAAAAAAAECAwQF/8QAJxEAAgICAQQCAgIDAAAAAAAAAAECEQMSIQQiMUEyUWFxE0KxwfD/2gAMAwEAAhEDEQA/ANxooooAK4yBXhOmx7fEelzXkMx2UFbjizgJA8SawnXfbVLlrXC0mDGjjgzXEjvF/wDCk/SPU8+1AG1X3UVn0+x315uDERJ+kOK+ZXskcn7CkC8duOm4ZUi2x5twX4FKA0g/dXP/AC1i9p0vqTVslUtth97vSVLmSlEJPrvP1fbNPdp7GmEpSq8XVxTni3FRtA9NyuT+KzllhHyxpWej3b7PVvEewxUk52Fb6lY8sgAVHb7e70HAXbPb1I8QFLSfzmmR7RuhtOxEyLlFjobSrhyY8pRV6YzhXsBURoR7gAjSfZ6icwekqVGRHZOfEFYyofipWXb4oGqJNr7ebU84E3O0S4w6b2VpdAPsdp8/OnW3dpOj50ZT7d9jNhAypL5Lah9lYz9s1nTvZnfNQLSbx/m/ZY+cd3AihbuPLcB/1famay9lWkLXtU9Deubyf58tw7Sf+AYH5zWqf2FMmz+13SMZRbiypNwdzgNw4ylE+xOB+tQ1ay1veVAab0auKyTxIuy9gx57cpP6mmdMi0WRooZFutzYAG1AQ1gdOaobj2laUibu+vTTxH81kFzP44osev2RWtPa9nOJevOtmYWOrFujggD3IGT+ferH/NR7aC7q7VDjp+pSJiG0k+iQjilpztisK193CizZDhOEJ7vlZ8AB5mu47RpfdqkO2WZEjISVrcfZCQkDPUb8/gUWUoodYFiZakNuKut7WWjvw9clqQrH9IcAihrUSoV/Zg3N1pyHc1FVrmND5FnGe5URkbvFKhwoeRHPWZdkNaXmXdhQ2C3LkNlQ65RuTx9xSS9a3Ln2KwO5cLMmBCbnx3OhQtoFXHllOaZLXJsFFVOk7i7eNNWy5PpSl2VFbdWE9AopBOKtqCQooooAKKKKACo1xmR7fDemTHksx2EFbjijgJSOtSTxWDf5QWrVuzGdMwnlBppIdmBJwFLPKEH2HzY9R5UAKfaR2iTtYzVxYxcYs6FjuY/850jotfmfIdBx48009nnZo1HQzddRshbxwtqEscN+IKx4q/q9BnnPQePZPobYWdQ3Zo7uFQmVDwPRxX/T+fKtZbQtxYSkZUfKuTPmfxiUkdUjaAE9AMDA6elR5aJjwRHtq4rb7yikOSVHagYyVBI5WQBnbkeZNXSbUSnKnQk+QTmoV0g/COW6UlaVLanNZ3HaML3NceZ/0vHrXPjVyVlEW3aatkCSJrrarhchybhMwtYP9QfS2OeAkDwqBqXtAsNgdLU+ap2QOe5YG9X/AOfeunaL+03LEmLaJaIj0h0JceOchGCTtx0J4rLdN6Qh3bUshBQX4VuUlpZWcqlPnklR8uv4HrXoNqKsHUVYyHtTu96dLOlNOLcPi9IVlKfU4wB9zXY23Vl5yb7qZ2Ok8fDW5OxI91cfx96f2LXCtsQd4hOxscJA2pHskVBfnLWNrSEst/0Ucce9c88z9GTnIT4+hbAhSVyYz0x0HPeSn1LJ9xkCrWNYbPFTiPa4aARg4YTz78c1Y0Vi5yfszbbIEmyWqS0Wn7bDWg9QWU/wGaV5tol2S33ZlbyX7OqM4pjvVlTjJKfpORyny58Kd6oNePBnSF0Uo4yzsBxnlSgP41eLJJSoqEmmWDqivsNcWpRUo2VGSevhXhc7j3HZJMaWChTdpjsgHIJU4hAx+tS9RtG09i8iMPmLdsYaVk55VsB/Umqi+oS9paJa0hS/2ldYUNJPG5CRkkgeGAM4867Tb7NZsEUwrJAilO0sxm2yNuMEJAPHhVhXCa5pkBRRRQAUUUUAeE6S1DhvypK9jLLanHFYzhKRkn8Cvliww1a87QnXZWe5kPrlSPRsHO39Up+9b52vTlQezy7rbWUrcbSzkDPC1BJ/Qmsz7CraEQbnc1JO51aWEKP9FI3Kx9yn8Cs8s9YNjRqTaAlKW0JASAEpSOgHQAVfxI6WGgnA3EfMfM1VW8Ay2wRxkke+KvBXnIs5qk1kh1Wl7mqMFKfaYU82EnBKkfOB+U1d11cSlbZStIUlQwQRkEeVXF07EZ92jXJ9rSKLxbO6daS6y+QoHBZXxwR0+tPPvULQMdmG5JQlI3KnSVKJ67irj/l2/apmn4CrhpG56XmKCnIbj9s3K8E9Wlf3VI/u1RaMWpyC5JUshbxR3jak4LbiEBtznxypBP8AjXXm+FoWT4jVcpRkPkJJ7tHCR6+dRKKK427dmDCiiigQUsa7zKi2yzp5Vcp7TKk+aAoFX67aY33m47RcdUEpHGT50tukze1fTsQciGy5JUAR9W1WBz1+hP5rXCrmioq2X/bPIS1oOYzg5lSWGkAHod+778JNVMRPxet9I2rOPh1yJzoAODhO1J/KDUjtcc72Tpi2hfD1w75Yz1CAOfP+cfzSBJ1rK032hO3KIw1IEdkRFtvDG5PBVg9UndnB5+44rtR0S9n06BiilfR2u7FquOg2+UluWR88N47XUnx4/nD1Gf4Uz5FMzOaKKKACiiigDKf8ol/Zo+EyFpBduCcp8SlKFn9Dj80dlsUxNDWwEYU8FvHjH1LOP0x+lVX+Uc73zNmhsYcdQp55xCTlSEhKeSOoHXnpxTRpFpMXSVpQSUpRCbJK+MfKCSa5upfakVEYIKgiW2VdCcVej9aTrfdrdcVLFunxZKkZ3Bl0KIwepAOcZ8eldtS3S5AuC3TDGQ1bnJBKY6XCXEkDHzcDqDXLCLboovblf7XbDtmzWkOkZSyk73VePCE5UfsKj2PUkO9yZkVhqVHkRSkralNd2spVnasDOcHB64I8QKznQOpLkqw3K86ghKClJXKM5TbbIfASNqABgr6HBxjwqZ2fC4O6oiSH1F2Qq3rVcHVeSlAoHHBO8KA9Eqqq5aa8F/x9uwyupTb9fPoAIRdbcl088d4wraT/AHHE/wB2lAj9j6/u1sPDM5InsDwyrhwf3hmmrtAUIN10tdSSEM3L4ZzHgl5BTk+xApY7Wkm3XLTl+GQhiSqM+ocfKsZ/gquuHdAzfKLqig8HHvRXEc4UUeOPGotwblusFEIoClcEk849OKFyIrrg+Jd3ixUEFDawVY5G7x/AH76j6JQJfaxfpRHESGlkceJ2Dx9jzXpb4rECQHJ06K27g7Wy8kdeM8mvTshQZFz1Zcxy0/cAhCuu7BWSM+WFJ/SurEuTXGu48dcuGT2l2lgn5IVvW+rnjK1KT/BPWqaw6Bt+rNKm7yHnI82bLkONvtkHakK2hKk9CMpJ6g89fCpOqZBTqbV1z6GLGbitqIxghoE/qR+laJ2eW0MdnlljEfMYqXeoOCrKvD3qs0mo2jVmI3Lst1LbHA7blMzQj5krYc2LBHkFYOfbNXFj7RNdaUKWr/AlTYSTlXxrSg4kejn/AHZrYCCCQc5HX3rg5xjnHlWC6mS8onUiaV7UNNaj2NIliFLUcfDyyEEn+qr6VfY59KdQc+lZfqLQmn76hZehIjSTyJEVIbVn1A4P3H4pFjap1Z2XXdFtuDqrlaD/ALFLudq0ebajkpI8U8geXQ1048sZ+BNUfRdFUulNS2/VNpauVrdKm1fKttX1tL8UqHgf39auq1EZvr60/tuXPhWSXFRNkwhHmoWrbjkqZJIH1cLTt64UDjCRVFOu7yIUe2y4AQ7b2XvjYzytyVrYilxkcY3IWUhWPHYQc85qbpJfbtGlbskKQl2auXPXnKu/UtSdyz5pwE+GMAY8mjWjKDd9PXlpwI+JUIa3ikkNvA7mVqHiMlaCD/NcI8a5HOLy0zd42sakU8xUz+T+LrBy7SZM1runGQ+sKUHFLSFBKhj5SlSklsccA8FJqb2m3ByO3breTGTClhSpKXSe8SM7cgBaCrAwMA+fB6V5R27bcrvY7fbrezDtxbeuMuK0CpKpTSy1tOeNqVZI4GeOOlQtYSnbtDVCj92tdyv6YjZc5SEshKSeBnG5KiT5GtMmSMcidf8AMzimyslyrnKslht01UdLLqGkpS3uz3CcqKlZAwdiUD2PXmtL7L2C5ZHLs40W13F0uN7hg9yn5W/+pX9uspv82Zcr3LDj7bkrY3CbLadiS4+rqASSMIA8fCtot7v7ObbYZA7ltIQEDpgDAx5dK5pNJfs2yPjUj9pdsVddGXJlpYQ+y38S0sjopo7xz4Z2kZ9ahXW3xtc6MQ0twst3Bht5txKd3dq4WOOM4PFNwLUyOQoBbbgKVJUOoPBBpO7PWn4lgVbX2H21W2U9GR3yCCpsLJQoZ6gpUORxxW+CXFGSKdVn1g038PAZs7iGkJQh6RJcK1hIA3KSlPBOOmePWvJ/Tuu3G/ludhjE+CGHVbfTKknPvipUXSVylOS0XS73AtiQ73CzOdJ7sn5SEpWAOOOfLpXjb+zeG5a4zd7c+ImhALylrU4CvxPJ598VoscV6Foisk6buyEFV57RIkPnCksobaAUeqclSfI+H2qK9p3RIJF417JmKAyR+0UYI8Om6mmzdnVjgwY7UiMy/IQ0lDriWUALUByeRnk5681IsGhrTa4CIzzKH1pccUV+aSslIPiSEkD7VaSXoeqEZiy9kTSVbrqX8nq7Idz9tqU1pGkLbY7dZkHTSWzBfUXQtLil94TwSSo5z8uMeGK62HTcWBaIsaay09IbbCXHAVYUc9fD0qZaYTVjtqI7khJSHnXdyhs+txS8Dnw3Y60DSRlXaQyi3Wu9pacK1TJxUTtxlS1A449E4+1bdaowh2yHEQThhhDYyMZCUgdPtWMatgSL2/bozLEh0PXNouhlBJQgk5UeOAM9TW5jrXPnfCQpeSNKhtyOTwvwUKqJEZyOrCxkeCh0NMFdVJSoFKhkHwNcrVgLdVuobHC1Da3bfcEZQvlCx9TSvBSfX9/Sr+fD7khbQwhXh5GoVSm4u0BhWkL1P7M9cLh3BShCKw1LQnJStB+lxI8xnI9Mivpxh1t9pDrS0rQtIUlaTkKB5BB8qxLtosCJtkReGW/9ZhEJcUOqmlH+CiD9zTH2C6jN30su2SF7pNsUG0knktHlH4+ZPsBXpYp7xszaPbUUaBC1E7ZFISGb3HckoaV9IfTwvHlvTgkeaT50q226Qbp2e3Kx/Evv3JhkuMsIZWpze0eFA4x1SPHpk1qN50nDut6g3hbz7UyI2poFojDjauqSCDjqeRg81nWmboi0znZa2pT8eSVl2JBiOPGC5uUlbKiM4xtT1xnJIwMVz5MLWRzir8HVjyp4tJM8Iz37FsOm9SqWkJWy4uYodFIfcUtX91Zb9cDxqieM0O6Pix3kiS1BdmuLfQVYU9kk4zyRuOOnPPHSuz64belX9Mrb1B3PeKU25+ylHu0lQUBtUsH0zUeXOkP3x2Zb7BeXEohJiMNLihvakdFE89fats+JylFxX7/x/sxxTinydNIyWVXxq6XFL/wzUh6c6tuOpxLR/wBm0VbQdoGFnPoK2Vh1t9lt5haXGnEhSFoOQpJ6EHxFYw1d9T6WhsxrdaI1rM9aIqHnVB55wpG0DBOBjdnhPVR86060RY+kNMMRp80Kai8LkKbIBK1/0Rk/UoDiseohVfZOzk3Y1Wx/Y93Sui+nvUi62i3XhtDV0hsS20HclLyNwSfMUrKv7DawWIl1fWOUpZtkgkn0ygD9a8r9qm9zoqYuntP39l9x1IdfdgBspax85QVqAC+mMjHpWcMc7G2KXaxpTTlltcBNmjFi7PykpYjtvrV36ed24KVwkccjx9+Irei7VJX/AKGDIWon6WnnSB+DTQ45cmrg/MidnUyRMeI/1ufNZUs8Djcoq2JGOiePSpDg7Rrgjaw3YbK2RnC3VPrT+AU/pXbGLSpgmkK7nZ5EaSFLtUwA/wDzO/41XOaJs5WeJaP6okq4/IzTirRmr5Leyb2hLQMdI0FIz55IKc15fyWoxk6xvpUepSvHP5p8lWvoRbnoqMhpt22iQ6424FOMOSinvkeKQrHynyNW9rt9sltMQzB1ZaogJLizNbUkZAyP6RTxxgeJNXr/AGbRWMfEa1vTQVnHePpTn2yajv8AZ5pGOkKk6yuaAfFdwZH8KK/InV+B10HYNPwbTGuNjiuH4tgK+Kk5U+4g8/MT08OBgU1FQHXisgiaH0koJjw9dXUhKflbaujPAHkB4Vbt9njjCAmBrXVDLHXCZWRnxORgVhLC5PyTyaQDmuaSeyK43G56TU/dJi5ikS3WmX3CCpbacAEkdec8mnauaUdXQzq6hLiChQyDwaXnUd26tGc7TimM9KXpf/mnf+M1DGVt7hi4WafCV0fjuN/cpOP1xWL9h12Xbdexo+891PbXHcHOCcbkn3ykD7mtvmOBmHIdUCUttLWQOuAkk/ur5z7OP9/rARnmc3++urpfDJkfXtKup7fCtclrVEeM01KiKHxbiEAF6Or5VhWOu0EKGf6OOhNNVQL5DFwtE2Go4EiO40Tk8bkkeHvXWSKWu3pFuZM1THfRmB/pNqhuCOSo89cAZx44PjwcuiySh8XDfLj6SkOlpCPiCgJUcjfgfMloqyNoPqfKnPU0mZqzRFhajJW4J7KHZikrxwhJKkbj4ladvQ4zk9KQ2bdClXFMv4aQ3p5cgtfDqdKExpKkgFWzHCQohPXgjPTAre20jLGqVDMGIl27QtPsQgsQLZbEzG0rSU7lKPy8HkclHX+jVxr28Q2bRJiAqdltPR1mMGlqKgl5tZHTB+UZ60Wm3p1BrG6zYbwTaUQ2Ikl1gkKWsZUthKug8NyhyBwME5D7KkSm4bhgoQt1CD3LSl7EqIHCSeceHODXJkx7ZNn6NcaepUq1rp/kO32K0D0D7ndZ9gvGftXLOrNPSHAhm/2xa8ZAEtH+NQHtSatSnKtGlzHQC6MKP4qqlXme6hSbr2YuvoX82EoYfBOed3y8VZpbQ2IvVoWtKU3SApROABJQSf1qT8bEzzLjZ/8AuT/jWdPXTR6tv7R7PJkYDJSTZEjPmPkI/WvAzuyJ5ZU9ChMk+C40hrPsAMUUGzNSGcZAOD4gVzsXj6F/g1lzdo7JJIAZmR0FwfL/AOJuoIz6KPHsanMaL0TcG0MWq+TUlJ4TEvAUfYJOf3UUPYjatiM3bXr0WfGQ+mJAZSw04kEbnFEk4Pj0H2r2vml9JWCJHfuUJrDqik91GQoAhClcfLzkpCR6qFT2Oy21xnC43etUMrPO9M0JOR052V7P6AiBH+9uqEHHBeuCVp9flKaBX+DOoUR+f3fwnZ3Fc3jKd0htKseGQUjHHoK0TS1mFrhv3R2xtWuQhhz/AFdEhDxIACvqSkAZwRjmoqdCS2HSbZr+6MBeAUqSlZUR7KH4xXftPvEjTulHY7kjv1S4Pw7cpSNq1vZCV5xwCUKKgMDG1XPSgLRcdjkX4Ts6tCSEhTiFukpOc7nFEffGPxTpVTpSELbpq1wk9GIjSCT5hIz4CrUkCvPnzJiBaglClHoBmlxxe9xSz4kmvW8ams0UmI7d4LchXGxUlAKffJ4qM24h1tLjS0rbV9K0Hck+xHBrOSYFB2gXAWzR10kZwpbPct+ql/L/ABJ+1Y92O29Vx7RLSAklEdapCyBnaEJJGfvtH3pj7b7+hx6LYWFAlo9/IweiiCEJPqASf7Qp57CdJiz6cN5koIm3MBSdw5QyPpH9r6v7vlXd08NYc+yWajXU9c12rgitxGedncd1Om7hBkJw5DukyO13g5Skqzj7lRPHnSNLhOMajm6Zt1zTEiOqEi5zHXABDCs78KOACvKMDwJ9eNck6Qtb10duTAlQpjww85Dkra731UAcE+uKzy/abmWW+3WMm3SrpZLyESV4jqkqbeQeQo8nnOQfXHnVbdpEYve/Q2Wq46Vs9tj2223W1tRI6draDMbJPmSc8knkmu856yXptB/bSQlpR+aHde5yT4EoWM/es3Tpi3uK2t6PuKlHon9nuJz91YA+5ryf0UhxeRoS64A427UfoHag6PCof3LKxI2s2vV91jrP0obuSZHPsvco/mo403qsAbNeSDt+nfb2j+efzWfSNFbAT/mDeO7AypaXvmHskLOar3tMwWRuc0XqZIzj/YqP7jQK0as1bNeNIUtOpLZJJHypdte0D7p5/fUhtvWTaUpnMafnnpwp5gjj1SsH8CsKdlWGMe7W3qSOE8BsvpTt9ADXoxeLSy1tYvup2Eq5KUODAP2UM0BZusTT0GY2s3zTdjbcGUoEdAcBT6ktowfzXUaE0l/7fgH+wf8AGsht15ukhsOW3UGr5DbWAC1FLiRjz+c/rVoxqDUjTqVquur3EjOUqtSSD9jkfpSsLRrNq07ZrO8t6125iK4tO1Sm85IznHJqTdLfGuURTEuJFlDBKESWgtAXggEj7+HNZZD1+8w8HHrxc5CQCC09bUAZ/soByPerdHadE2p7ybHaJ/mvMLQr8H+FBSaFiTaLGH1h2XoFtxJ2qSlctO0jjoHOKc2H7Zq+yO6cu94s8qQ8R8Kq1BxfcFI+VZ3k4IPGSRkcZ5quPaFZioqW/aFEnJJjZJNerPaXaWM91JtDYVjdsYUM++Kdk0Pmm7vIkKetV2S23eYQHfpQcJeQfpeR47VePkrINIU+9r1RfZAvrdwjaTjvrYZVHQRHkKSSlSn3Eq3BOcYGNvmRg1d2nV8d6ezebjbEW+3uM/DIuzjORIVu4G/q23kHBUMKJ6jAzDsup7PpqM/ZbvJTFehyHgjfhIebU4paFp55BCuvSsYwipsSVuiIiFabHfDF0Jp6PNuqkBTzjryjFijHylSiT8xByEpIODTFA0298Q9cLnMaRcnQnKrZGSw2kjwIOS75fP8AocEedl1VZ5bim7ehhLCl8rjqQU7jxlQT0PQZrjUGoJLd0NotykMFDSXZs5Sd6mEqKtiG0HguK2k5PAHPPStXz5HqZp/JbeZvaImLdpCZMN9RlvTQcd83uG4BOchWSE48Mg9MV9DsNoZbS00hKEISEpSkYCQOgFZPfdWsyV29EF7bOh3BhmOoPd48CVBDiVAjKtyCrPqAfCtbFNENUzmiiimIK4xXNFAHGKMCuaKAOCM0YrmigDwkxWJbKmZTLbzSuFIdQFJI9jSFqfse0zeW1LgMm1SjyHIw+TPq2TjHtitEooA+aLr2V600w8qXZ1mWlGSHbe6UuY9UcH7DNedq7V9Q2xz4e7x2puz5VhxPdOj3I8fcV9NYHlS3qzQ2n9VozdYKTIxhMpr5HU/2vEehyKlxUvIWKuku0i03spbYlLiS1DmLKVjcf6quiv0PpTqi5JKsPsknzH/7WKal7DLrD3vafmNT2hz3L2G3fYH6T+RS3bdXar0VLEG5IfLacEw7glXA/qk8j7celc8+nf8ARjs+jpD9vkoCJMNDqQchLjaVAHz5quet2nXFFRsNvWo+KorYz+lIlm7VtOzWwLgXrc9kApcQXE/ZSR09wKY42rNPSm97N8t23j65CWz+FEGudrLH0VwXVxCLjbnrc80gQ3Wi0ppIwNhGMenHl0pL0O+yWHNM3kNvXO1LU2lEhsKWtjOULTkcjBHTnAFXruqNPtNqW5fLaEpGTiU2r9AST9hWV9oGr7XfZTDOnoLr1xQsJauCN6HBg/S2Byc5PUewqscZS7WJ8EvtSu1ntVyYRYWmmL4ys/EPRkhCUpxyhYHCieOPDHrTXojT16vVuTdpcWHCTPAcJU45vVgbUq2FPAIAx83T3pR0x2R6pkqYu8wQY7oc70RrkFrK/HK0pB6nwJz5itSe03rS6s9zdNWsxGHE4dbtcLYr2S4o5GfPFdsIaqhbMXrPphi3dptqWJjc+7JaffuIabCW4rfd7WwAckHcRyTuPXgVrYGKodJ6TtOlYi2bY0ouuq3PyXlb3XlealfwGBV/ViCiiigAooooAKKKKACiiigAooooAKKKKACoc+3wri33U+HHktnjY80lY/BFFFJgJs7si0ZPfU7+zVxieCmM8pCffGSB9qgfyHaR/wDUuf8A/Qn/ALaKKYEqN2N6MjELXDkyMDBDsleFep24pnsGl7Fp9BFmtcaKroXEJys+6zlR/NFFAF5RRRQAUUUUAf/Z"/>
          <p:cNvSpPr>
            <a:spLocks noChangeAspect="1" noChangeArrowheads="1"/>
          </p:cNvSpPr>
          <p:nvPr/>
        </p:nvSpPr>
        <p:spPr bwMode="auto">
          <a:xfrm>
            <a:off x="80963" y="-652463"/>
            <a:ext cx="1581150" cy="13335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2" name="Picture 18" descr="http://t1.gstatic.com/images?q=tbn:ANd9GcQHLXlVzrmPx8MaEH47dzPeoVXaFjaF3VVOo8W-Ye3RxbJPde-Ua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869160"/>
            <a:ext cx="2524125" cy="1809751"/>
          </a:xfrm>
          <a:prstGeom prst="rect">
            <a:avLst/>
          </a:prstGeom>
          <a:noFill/>
        </p:spPr>
      </p:pic>
      <p:sp>
        <p:nvSpPr>
          <p:cNvPr id="1044" name="AutoShape 20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6" name="AutoShape 22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8" name="AutoShape 24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50" name="AutoShape 26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52" name="AutoShape 28" descr="data:image/jpg;base64,/9j/4AAQSkZJRgABAQAAAQABAAD/2wCEAAkGBhQQEBUQEBITEBQUFBgVFBAUFhcUEBUUFBUVFRURFRYXGyYeGBkjGRQWHy8gIycpLiwsFx8yNTwsNScrLCoBCQoKDgwOGg8PGiwlHyQwMiwsLiwyKSwqLiwuLyksKSwsLSwpLCkqNCopKikpLCwsKSksLCwsLCwsLCwsKSkpLP/AABEIALgBEgMBIgACEQEDEQH/xAAbAAACAgMBAAAAAAAAAAAAAAAABQEEAgMGB//EAE8QAAIBAgMCBwoJCgYBBAMAAAECAwARBBIhBTEGEyJBUZLSFBYyUlNUYXGRlBUjNHKTsrPD0SQzQmNzdKHT1OFDYoGCsbQ1JYPBxGSE8P/EABsBAQACAwEBAAAAAAAAAAAAAAABAgMEBQYH/8QANxEAAgEBBQUHAwMCBwAAAAAAAAECAwQREhNRFCExMpEFFRZBUmHRIlOhccHwgeEzNEJDYrHx/9oADAMBAAIRAxEAPwDo8ZiI8NDGQiWsL3VScojLu9za503k6lqtYDFrJhe6eJXUJYACzM7BCBlVm5LGxsDu0vWZ2SMTEI2jMo4tLgEDRlta5YGxynQdHqplhsDJGgRYnyjcC0bHfe5LSEk311rPermvM1/pcFcnf5+5TjxCM4iWHl63uqrGLK5uGYBiuZGU8m4INxfStfdqhQww6NcC4FyysZlhyuohLC7E20zHIwyixsyfBObk4ZTc3JKwEk2IubtqbEi55iahcC4IZcMoIAAIWAEAWsoIa9hYaegVUi72ZUkxsK3vCbhWYgIngpnzsMxU2BjcagNcbtaHxsK6GFgc2W3Fxk+G0ZY5WNlEi5SekjmIJYCGTX4jVvCNoeVcWN+XrpprQ8EhIJguQbgkQkhrk5gc+huSb+k0F3sxSm04bcuB0PMMkb6COKQscjGwHHKP47r2uy4NcobiwtxfKVTML8xy3F/Ua29wtzYZdLW5MGlhYEcreBpRNh5m/wANvbH26lFJJtbkxYyL4q9VfwqtMgG4L1R+FMjsqbybe2Pt1rfY0x/w260fbrJfE13CpoxSzDoHsFYF/QPYKYtwen8metH26xPByfyZ60fbqcUSuCroxaX9A9gozer2CmPe3P5M9aPt0d7c/kz1o+3U4olcqroxdm9XsFF/V7BTLvcn8metH26O9yfyZ60fbpigRl1dGLb+r2Ci/q9gpn3uT+TPWj7dHe5P5M9aPt0xRGXV0Ysv6vYKL+r2Cmfe5P5M9aPt0d7k/kz1o+3TFEZdXRizN6vYKM/q9gpl3uT+TPWj7dR3tz+TPWj7dMUAqdXRlKJx0D2D8KtpbxV6o/Cshwcn8metH263x7DnG+M9aPt1GKJdQq6M1qq+KvVX8K2qi+KnVX8K2rsibybe2Pt1mNly+Tb2x9uoviWUKmjNYiXxE6q/hWYhXxE6q/hW0bOl8m3tj7dZDAy+Sb2x/wAyq3xLqE9GahAniJ1F/Csu508ROqv4Vt7ik8m/tj/mVl3JJ5J/bH/MqL0WwT0Zp7nTxE6q/hXM47anFTOiwBgGOoVba/6V1vcsnkn9sf8AMrTJsksbth8x6SISfbnrFVjjVydxtWWpkzxSjecyNq/Fs/FgOGFosqarybt4G/eLXub3Fstmww21uMlSNsOAGdASVW3hrv0rqPgb/wDG/hD26xOzBHy+IyagZrRaFiFHgsTvNtOmsSpSvX1G5K1wwyWDj+Dzbaa5Z5VUsqrI4ChiAAGIAA6LUVt2wPyib9q/1zRW7d7Hnc1np3Brcf2UP3tPaScGxof2UP3lO615cTsU+VBRRVPauOMMecLnOZFC8rUySKn6Ks2ma+indVS5copNBwojK3dZI25V4ypY8gsDYjQ+CfRp0WJluFMIDsSxCBSSq38NVZVHSxDXsL6DfzUA4opRPwgCosmW6njiTmsckEoiJUZeUxuCFJHReok4UwqCW4zTKQojYuQ6oy8m2/41ARzF1va+gDeilm1toCNBLyigQuQpZGK5obtpY3CO5sbem28JIOFOY6oUvkGVppg6Fi6vLICdIkeNgT0WOhNgB11Fc5j9vrCkb5ZJA+a5jlmYXRhci5F1K5mB57Dm1qi/Csra6g8lixWeUgMGyCLVwcwOrEA2BUkAHQDsaK5CLhUC4QgWLZSRPNzOqXGv6ebOv+VTv31KcLVIU8XKLs2a74gBUIQwsb7s3HRA3sPDsTYXA66iuawXCBZGW6vykDCNZpWmBOpVgXFio0N9Lg2JOlaIuE2aTIF593Hy5jyXbLv0ZeLs3RnXdzgdZRXKycJgAbK2ZlPFR8dOXJJiEZcKSQrccm4Hc1r823CcI0kjlltJZIw6qJZjISTKqxst7hiYwfVIPWQOlorlm282QsEJPFpliEmJ4wzPI8JjI32WSNtct7c163YvhFHHkfltG0Ky24ybjyr38BM2uUC7ei/RQHR0Vzh4TQWDWnFyoszuNXVmXlGUKPB33sOe1XNm7UhnDlOOGRipzPILkc4s500P/wDEUA3opbj8ZHDG0rccwQXIjaZ3tzkKGubb9OYGt2z5g1yucKURgsmbOpbjLghiSDyRccxHroC7RRRQBRRRQBRRRQBRRRQBVLa/5o/Pj+1SrtUtrfmv98f2qVK4kS4M8i2v8om/av8AXNTRtj5RN+1f65qa6a4Hn2en8Hxp/wCzD97TmlOxFsB+wg+9ptXMlxO9DlCoK336/wBtQamq20kcwyCI2kKMEO6zlTlN7jntUFzY2FQm5RToV1AOjbxbdrWL4KM744zpl1RTydOTqN2g09A6KTzd2gvFHkKiJsmIYAs0mRsoymTxiouwOi63vespHxisxVEdS75QSBlTk8WD8ZqSQxJPghtN2WgHLYdTa6qcput1Byk7yOg+qhsOhBBRSCLEFQQRpoRbUcleqOilErYsxxclRLxyZ8thGImj+MZlMl2Cu7DKGuTGDuNZ7NfF5xxypla7MQRyLr4As5vZgvNrmYkiwuAwxODD21K2uNLbja41B8UVp+Cx47+xOxV6qu1IHkhdImMbstldTZlJI5QPSBegNfwWPHf2J2KPgseO/sTsVSwUGMzjjXTKJXZspBzIxkyqMwzWBYEg7gqBdzX04nAYwvIySLZpA6KWcKqrxihG1N1ZeJJChdQ28kkgM/goeO/sTm3foUfBY8d/YnYqie7QptxZa4y3yWyXuAwFrudzWIABBXUEHQMNj7ZDIrLyBnGVZCBbOxb0kG4yg2ItregGvwWPHf2J2KPgseO/sTn/ANlYbXwkr34h+LJilQEsQodzHkewvygBJZrGxI5qX/B+Ly2D5SZIWJMrNyY3LShWIJAYZRawuFZbfpuAz+Cx47+xOxR8Fjx39idilxwGJGHCh80gLkDjGBuVtGWfNcgMMxGa3K0vYLVnYmEmRpTMxIZiUBctpxkpuAWNhkaMaZfBtYWuQLHwWPHf2J2KPgseO/sTsVeooCj8FDx39idij4LHjv7E7FXqKAo/Bn+d/YnYrdhsII76libam24XsBYDpPtqxRQBRRUUBNFFFAFFRU0AUVFTQBVPao+L/wB8f2qVcqrtEcgftIvto6lEPgeQbaH5TN+2k+uaKy258qn/AG0n12qK6i4HCfE9U2NIDbKQbYeAH1/G6Vt2vtBoVTIgkaSVY1Vn4tbsGNywVrAZTzGl3BTc37OL7yrPCBrdzk6AYqMkncAEl1rmNbzsxl9F5l3Xi/NoPen/AKajuvF+bQe9P/TUwinVxmRgwO5lII09IrEYtMxTOuYC5XMMwHSRe4Go9tXwo1M+YtxG0sUiM5wsFlUsbYp72UEm35N6KxwW1sVLEkq4WELIiuAcU2azqGANsNvsas7XxiCGRC6BmifKpYZjdGtYXub1HBz5Hhv3eH7JaYUWz54bzHuvF+bQe9P/AE1HdeL82g96f+mq+MUmfi8659+TMM9t98t70T4pI9XdUB0BZgoJ6Bc0wornzKHdeL82g96f+mo7rxfm0HvT/wBNV+TEqoJZlUCwJJAAJ3A3Om8ViMdGd0iGy5jZl0Xxzr4PpphQz6hS7rxfm0HvT/01VcTtzExyxRNhYc0xcKRimyji0LnN+T6aDmvTxJAwuCCDqCNQQdxB5xSTbPy3A/On+wamFExrzbLPdeL82g96f+mo7rxfm0HvT/01MYpgwupDDdcEEXGhFxWMmKRWCs6qzeCpYBjzaAm5phRG0TKHdeL82g96f+mo7rxfm0HvT/01XZcbGguzooJIuzKBcbxqd4sag4+MAkyIApsxzLZSdwOuh9BphQz6gpwe3MTK0qrhYQYZOKa+KYAtxcct1th9RllXo1Bq13Xi/NoPen/pqq7BlCzY65A/KydSBoMJg7nXmF9ae3phRMq80LO68X5tB70/9NVaTbeJWdIDhYc0kckgPdTZQsTQqwP5Pe951tpzH0XbPjo1F2kQDpLKBvtvJ6QRSXEYyNto4crIjAYXFXsymwaXAWJsdL81MKJVaZd7rxfm0HvT/wBNR3Xi/NoPen/pqZI4O435tOkGxHtBFau7UuVzpdRdhmF1A3lhfQeumFFc+Yo2ltzE4eMyvhYSoZFsuKYm8kixjfhxzuP9L1U2nwvmw8qwvhYyzIZAVxJK5VYKRrADe56K38M8UncxTOgcy4eyZhnP5VCdFvek3DX5dF+7P9sladuqOjQlUhxRgtdrqUqEqkeKXwW+/uTzRPeD/Io7+5PNE94P8ikFFeU75tPt0PLeILZ7dB/39yeaJ7wf5FHf3J5onvB/kVzwcHcQam/NTvi1e3Qnv+2rTodB39yeaJ7wf5FHf3J5onvB/kVzxYdI0qQb7qd8Wr26Dv8Atvt0Og7+5PNE94P8ijv7k80T3g/yKQVCtfUa075tXt0I7/tnt0Og7+5PNE94P8imuz9s91YUTMnFfHqhXNnA4vEIpObKLjS+6uKDV0PBz/xrfvL/APbFdbsu3VbTUcal25fudrsjtOva5zjVu3K/crjiNukHFTkbuOk+u1Fatq/n5f2r/WNTXsFdcZnLeek8Ejo3zIvvKx4eYVpcKIkF2kcooOgLPh8Qqgk7tSKngjuf5kX3lW+EjECAqMzDEoVUmwZhHNZSea50vXOlzHah/hmWzo5F4sETKohIYMYCmcMts2S7Z7XsVOW1762pRitgTMuMVdO6sUu8qUGHaPDpNJYENcrHIuXMN4rn8DwdxazK00cjMMSshkuhVicTg5ZnBDHi0yrNa1rhQmo0LjF4WVtoR4wQTZFSNstlzhVw+ODoeVo+eSEZL2JYHW1xY1rrnuZrn2BMsKrJGkggwuPgBLAK8b8WMMDqzAGNMp32t6a6fg78jw/7CL7Ja17Sx14ZV4qUXR1zFRlF4S+YnN4I8H52nprPg58jw37vD9ktWXExybcd5QGy5UfGyrxoMsiNEIjDnIGHw0ZdeNBUNmjccs2sN241Y2xsxpsRhXW4WJ5WdhlzANEyrYMDe5NtBS3F7Efu2XEZOOQRvJkKi8kjQxRLhASbMnxBfUABpBv1tjLs6SPApg1SS54ruiRFABSd2bFCIc2pYZQOSrjLuBEFtGU5eDeJKYxiqs2Ow2JDx3AyTcpcIhYuVb4p8hIAAEa1Y2tsWVsQ0sWEjcZGsWZCjyEYPi5spZTnUw6qTYrAliC2mXB9cYcUJMTFkzQKrWC8XHlhwzhIiCbXnkxQI10jTmC3pbd2NiXOICRl5H7oIl3FoHwrpFAsmcf4hUcUVtcF+hjHkXTd916Ou2NghDAkaqyhQbh8pfMzFmZshK3LEnTTXS26knDLCNNJh4Y24t5ExaJJcjKz4R1V7jUWJB010q5wTwbxJKGUopmzRhgEJXiogTxa2WMZw4sAL2zHViTU4YPKJcOcOM0wTFmJdLGUYV+LGunhW31PkY1zmezdnTRyNII3hR5IRxMZw4yrGjhzJYZOLsUQZPjCIl1tYLvxuz5RjHxSLmy4TIi3QCSVZJXEbZhcDlLroNa5vD7GxAmhbipCkToI2IGdoo8VO7SSEm6SNGysbZeMLWIO4Xdt4edpu6MLh5Vm4pyGfL4TYWQRkXbRkchOKJykvnsSoaoLtb+JGC4LTxRdzsVmHdGCxHGeDd1nibF8lmJueJ42/wCk0zW6Kwn4OSF5bYQKkhRbq8TPGubHcdJEGZRy459M1irYmQ8oLYs48BN8GtAilHUuiLfJI8CTkLc30kkgUXJI5TknLrbn9obBndiyQsEtie50VAgVn7h4sFSzdzBpIpmzoVKi7DKxtQlN795GM4OyYh8asAICrjIQAyg5psBs1YojmvyTkIJ5rb67zCBg8mbjMuZcmbi8lsi34sIMwGa98+t720tXF47B4iWaYQqWjTakMsuVlV24tNmkKQxF0C8Y5tzovpqNh7LxEWCxEBglEk2HCJuUCZcEquCwYWvLdRJvY6knwqISV64mjD8C8SsWMRlVhNhJ0iUsvJlmnkcx79FN1e+4GRhzVO2eDkr4qZFuGxK4p4srILIJdkfGKf0W+LbwvFGnT0HB4vho5FaCYgySSIFRBdCY1ChAQEYkscoAFgTvOunbc0r4uMYdGSXubGRoXyr/AI+z1MyXNiApZlva5UA2pcgpSvGOwcJLEscTqyLHDxfJ4rudmSQqJQo+MDuoDkE5RmI8LWls3B2Zop4rWGJxjM4YqYxhmcO9wpDNxipxZXNezndak3BvY+Iw7wySQTfFJqoyO5RcIIwuYNymMg/N3t+la/KptszBSxY+WZopCjNMLgKRaWbDcS173cZFkJuTkCkC17ERwbaYu2zseZIIGmAbiIzA0twWb/1DZ4gktcm7xQFj0E2NZcLpC2NiLIYz3PKMpKk2E6gNySRYgAjn11sdKc8K8aXwpXipUvJCczKAoy42FLEhjqfCHSNdN1KuGvy6L92f7ZK5/af+Vn+n7nP7Sbdknfo/+0K6BRUV4A+fo53A7ImiZiu42IAYZwGnLyxqb6XW7A3GrndamOzsJIshkl1JiRb3v4MkxAI3XCulzzm/Sao7TwEpw80caty5ZG0bllbBlAJO4va+u6456uYGMpK54t1DkDmNjnmLEm+q6hs2p5YHNYdarJzhJ3q99fL3/lx3a85VKcpOUb3px8vf+XFWfZUpaRwAeNzBlvuVHXiTe9jZVb/WQ1nBhMQqhVIWwNtQUAKSaEbyeMKG9joPWDVj2VMzu0gIZpQd4ZAGWEs6EHTJxRVec39JpltXDszAhc65HGXfaRsuR7XFtAwzX0zf61aVS66DcXf7e27z/oWlVuw08UWn7cLlu89N39CJUm+LyhwoZc+ZwXtnXODyrWyZiLXPqqtgMDiI0jQNlCxKNSGUMEcMG11GYpawOg0trfLZeDkSYs6875m3A3EWUg72uVbQ7vRTusFWs6f0q5r/AN9zWrWh0voWFp7+H6+7F+x8OyB84ILSZtSGY/FxqSSCedTXX8Hf/Gt+8v8A9oUgp9wf/wDGN+8yf9oV0uxZudolJ6fujqdhVHUr1Zv0/Bwu1D8fL+0f6xoo2kfjpP2j/WNRXuDp3M9M4JjRvmRfeVb2/vw373H9SWqnBPc3zIvvKb7R2ak6hXzjKwdWR2jcMtwCGUgjefbWjLmO5TV9O433qaVng6nlsX71N2q1fA8PnWI98k7dWxmvsr1L+1T+Ty/sn+oa0cHD+R4b93h+yWqz7EgYFTiZyCCCO7JLEHQjw6iHYUCKETEzqqgKqjGSWCgWAHL3WFRjLbO7rrx3ei9JvgeHzrEe+Sduj4Hh86xHvknbqcZXZXqOaL0pTYEZFxPiiOkYuYj2h6PgKPzjE+9y9umMbK9Rteke2T+W4H50/wBg1bvgKPzjE+9y9utcnBmBmV2mxBZLlGOKluuYZTbl840qMZZWdrzHN6mlPwFH5xife5e3R8BR+cYn3uXt1OMrsr1G16L0p+Ao/OMT73L26BsGPmxGKP8A+3N26Yxsr1NXB789jv3z/wCpg6dXpKvByCMtafEIztnf8rlBZsqpmN335UUeoCsvgeHzrEe+SduoxlnZm/Mc3pNiz/6lhv3XF/a4Cj4Hh86xHvknbrW2wMOXEhxE5dVZVbuyS4VypdQc+4lEP+0UxhWZrzHlFJ/geHzrEe+Sduj4Hh86xHvknbqcZXZXqYcMvkbftcP/ANqGkPDX5dF+7P8AbJT6bg7h5RkeeeQEg5Ti5TcqwZTbPvDAH/SjEcC4JGDyNiHYLlDNiJiQpIJUcrdcA1qWym69GVNbrzFabFKtRlTT3v8AscZRXYd4mG/X+8TdqjvEw36/3ibtV5ruKr6l+Tzfhqt61+TkKiuw7xMN+v8AeJu1R3iYb9f7xN2qnuOr61+SfDdb1r8nH0V2HeJhv1/vE3ao7xMN+v8AeJu1UdxVfWvyPDdb1r8nH0V2HeJhv1/vE3ao7xMN+v8AeJu1U9xVfWvyPDdb1r8nH0/2B/4x/wB5k/7Qpj3iYb9f7xN2q3YnZaYbBtFEGC51blMXa7zKzEsxudTXS7N7OnZajlJp37jqdm9lVLFKcpSTvV248s2j+ek/aN9Y0VO0Pz0n7RvrGivUk4j0zgnub5kX3ldDXPcEtzfMi+8roa0J8x3KXIivtD809/FPqqtjMUxRwgyuUYId1mKnKd3MbVdnkAGovfTLprodNdN16XxTQt4MKkAkXyIBcEggE77EHd0VqVbXRou6pJIzJNiWXaOMJlCRFQRdCwQuuZbck8blLBhe24Br3J5NZfCGOuSIogASoUgG68gq5IcXN8y82lzYGwLu8XkE6sdYGaHlfFR8kXbSLki17nXQW1rCu0rI/wDcROFi/aWLxReRYVVUIARrXkuUbMwuwAswUWtrmvzVewGPkKnjo1Vs2gUaWsvpP6WYDpABIBJFbGeIAsYUsBcnLHYC17+ytXdcF1HErdgSo4tQxCi5sCL7vbzVaPaFmlwmv5/Yhq7iWInzcabW5Iv1W/8Ai1M8uu6kkW24QLKoUNrYKFBvcCw5ybHTnseirEWJRlDLGCCAQRksQdQRrU1LfZ6e+c0v13ER+rgTkmAsBvDXLEFg1jYqb6C9rdFtwqRx+hKpvsRbQC5uRyteYeoXtfSp41fJfwT8aONXyX8E/GsPe1i+7HqXy5aEzvNdsiAgNZb2Fxbf4Wvr0/1oeOa+ljv5rX+L5K79OXrffUcavkv4J+NHGr5L+CfjTvaxfdj1GXLQ24fjS3LVQvo37jroTzgD1G/oG6ccndzr9YVU41fJfwT8aBMOaK3U/Gneti+7HqMuWhguIys4tflnX/Rf/i1Lsfi5+PRoUvHkIcN4BOdSAFzCzWvyrHTSmTsjG7Qhj0kRk+01jlj8gvVjp3tYvux6jLloIxjcaqgcWrkkZjcDKCWuBdtSqleVqSV/SvcZ4fH4wMoMaZc4DFgCxS5uwIkv4NubQjQEHRzlj8gvVjoyx+QXqx072sX3Y9Rly0FLYvFmaSyoseUBLi4zCUgMMrhtY2zNcC5UKOk2cBtDEGQ8dFGqZbgLcsGJByk31sMw3AaAjfaruWPyC9WOjLH5BerHTvaxfdj1GXLQxxWKuhGX/W3pFubppkaoLxYN+JVba5sqaenTWr9bVC00bQm6UlK7Qq4tcQooorYICiiigCiiigCiiigCl+3vk7etPtUphS7b35hvWn2qVMeKKz5WeSbQ/PSfPb6xoqNofnpPnt9Y0VvYkecPS+CW5vmRfeV0Vc5wROjfMi+8ro6058x6ClyIrYtScoFicx3m36LUpxGwksoay3drcsKWeRw+XwdTdRa2thbdenUnhJ6z9Rq0bU2amIQRyEgBw2hsbqGtY8xF76dFc6tYKVWpmu9P2bXC+7h+r6mZ71cxUODqSZZUCkFBkkRxYoY8oKsF8HLrppWWD2ZHaSFCj3HFyKJAWFgwsbLobXH+30Gs9m8GkiYMkzsF4sBNMg4tcqggaeCV3AeBGdStyTbCSa5E5ZWfPlGRorZnJGUaakkZhY8kfpAk4p9mUZxwycmt3+qXlw8/IqlFO9JdDKLYeUSAD84tm5WtjnOnJ6ZGP+o5gBUnYYzI+UAoFC2awGUsdBl582vTpV3ZWzRh4+LDO+pOZ2LNc77kn0XPpJOl6uVV9k2dtyeK9/8AJ6Xa6bi26665CT4CNlALDKpVbPYjNcEg5dDyv4DnArZFIqIAGiygMAeMW3xXJcCwtybWNt3optXPYvZOGlYMZ1zK0r5c8bJ+c45wyHeFYC+7RRfdcY6nYllqq6ab/q/kmMsO9Fs7RQb5IBv/AMVeYXP8K2HEgAEtEAVLgmQAFQVBYaai7qL/AOYdIpfBsSEXyYonIyhiWRyGDHiw19ATIzn/ADMx0zWIzm2Nh5uLhMwZ4UcBQ6l9WXMzLqTZ49x5xrcisHhywel9X8l86Rew03GgmMxyAGxKuGAPRoK28U/ir1v7VjsnZQw6lQ7PfLq3MFGUDefw6AKv08OWD0vq/kZ0ilxT+KvW/tRxT+KvW/tV2inhywel9X8jOkUuKfxV639qwckGxyA6Gxex1OUc3OdPXV+qG09j90ZSeMSwYXQoCwYAjUnQq6o4PMVHSaeHLB6X1fyM6RmsbEkAKSpsRm1BsDYi2mhB/wBRUtC41KqP939qXHgnqeVMA1syrxYU2SRAosbqoEjWA3AIP0ddmzeC/EOXUzN8XxeVmUgDTcM9ua+7eT02p4csHpfV/IzpFoZrKeRZvBOfRtC3J015IJ05hU5GvlstwASubUA3AJFtxyn2GlsvA8u0bNJMTGoUWEYHJQorAZrK4BJDbwzE7rAXtkbD7mBCiR7qFuzKTyWka+rk3JkN9fTpenhywel9X8jOkZYiJ8jaL4J/S9B9FMDWrEfm3uLcltP9p6K2mujYuz6FiTVFXX8d7ZSU3LiFFFFb5UKKKKAKKKKAKKKKAKXbe+Tt60+1SmNLtv8AydvWn2qVMeKKz5WeRbQPx0nz2+saKnaA+Nk+e31jUVtnnT0fgXuk+bH95XT1zHAvdJ82P7yunrVnzHfo8iNUnhJ6z9RqrbW2WMQioWKZZFkDL4QZQ2UqeYgkG/oqzJ4Ses/UattVMol2XwdMAyiZmQRiNYiDxSosQjChCxW2l93o3Vqbg5JawxLILEWQSLY2cAqeNufCHhZvBFiAAA12lKyxM0d8wtaylj4QB0AJ3X1ytbfY2sVI29OLDuWR9EuSGQ8pVJOkZXfmFsxINrgC+UB1hISkaoWLlVALm92sLXNyT/Gt1criNq44C6RZhluW4slg4gdmjCjfaXIAbHRCOUSCG+xcVK+bjQdLWJXKb5pBaxVb8hYnvYayHQeCAGRNvR6aQYvgxHKXzy6SbwoReSEkjjTnFlSVl3coW9OZ+UzaXIuDqLEg2OouCL+sGufkw+PuNwXi4ByTGWzhJONLA5bEuVuQWFlWwN2oC7NshHieJ5Cwfi7sSua0XF2Uesxk+t2rRs3g8kEgdZSVUsQhN+U3GAk8qx0kbXLm9NiQa/cuNy/4l8rW5cTAEkcUCTYkjUt697gZa6fGJZDYC+lusKA0iQdI9orKlkLuTyrkcdbUZbHTkryRdfTr66ZUYJooooCKtJKLDUbqrCl8M0pAYkZSyjcNzMAeb00A640dIo40dIrk4uGKWbOBmChgE1sxFzAwZgeMT9Iaaa6Ve2Zt5Z5eLVWUZFYMcu9mcFTYmzAKDl3jlXAtQD7jR0ijjR0iuXwvCfSISxtnmEZVUCgAStlW+aQ3AIJLaWBW4BYA4HhnHbSKXMSoRCEBcuORYhjoTYdIve1gbAPcYeS/zW/4NZsDrbQ62J1APMbc9V2lzw5rWzR5rXB3pe1xv31ZNAITwjdL8ZA55JbkBzbKCALZSTmZbA77uBbnNjaG3TCW+Jd8uXRb5mzAEkcm1tSBrqyldNCW16KATybZk4pJBAwOezxm5YJxDTZgQvTlU6aHMNbC+vvjeyt3LKQxcGxuQqBTnC5bnNc5Rpe3Ne1PKKAS4bbksiSuuHK5I8yKxa7uGlDLcLusiHQE8u1qww/CCT4sSQOCxRWIDZRnVGDDknmfwTuIOuhNPaKAQ7T4TNBmvhpXVc9mBABCuUDai4BIuTrYFTrfQbhI4JAw0j2zG4JtZUL5hyNVIBVT+kwIsN9Pr0UAUu2/8nb1p9qlMaW8Ifkz+tPtEqY8UVnys8kx/wCdk+e31jRWON/Ov89v+TRW2ecPSeBm5/mx/eV01czwN3P82L7yumrVnzHoKPIjVJ4Ses/UaobEakaadJtzA9HpqZPCT1n6jUrx2GYzMQrWNtQrEeCBzD0VUyjPj/m9b+1HHfN639qUdyt4rdR+zR3K3it1H7NAN+P+b1v7Ucf83rf2pR3K3it1H7NHcreK3Ufs0A34/wCb1v7VPdJ6R1/7Un7lbxW6j9mjuVvFbqP2aAcd1HpHX/tUSTZhY2IPNnP4Uo7lbxW6j9mjuVvFbqP2aAZLGoNwF0/zn8K28f8AN639qUdyt4rdR+zR3K3it1H7NAN+P+b1v7Ucf83rf2pR3K3it1H7NHcreK3Ufs0A3GI1A01NtDc/8UqGNYyyLDgxIInCGTPEl2MccvJB10EgF+kVOEwrCVTlawJuSrAbj0is9lSgSYr95/8Aq4SgNvwhifND7xHUd34nzM+8RVbbFgAnoHqpEOG0armlWwspLRkOt2vdRrc5VGYkXFiOfQAMu78R5mfeIqnu/E+Zn3iKjZ+2RMGOVkylbZstyHijlBspNtJLa+KauDEigF+zNrnEwSOUMds6ZCQWBVbMCQbHlX3c1qbGub4LfJp/2s//ACa6Q0AUUUUAUUUUAUUUUAUUUUAUs4R/Jn9afaJTOlvCL5M/rT7RKmPFFJ8rPIcZ+cf57f8AJoqcYPjH+c3/ACaK2zz156VwN3P82L7yulrmuBu5/mxfeV0tas+Y79HkRqk8JPWfqNWysJVJIItoefTeCOYHpqLv0L1j2aqZTZRWu79C9Y9mi79C9Y9mgNlFa7v0L1j2aLv0L1j2aA2UVru/QvWPZou/QvWPZoDZRWu79C9Y9mi79C9Y9mgNlFa7v0L1j2aLv0L1j2aA2UVru/QvWPZou/QvWPZoDZXLx7SjSfFK0sSMMQCVaRFbXC4WxsTeuku/QvWPZqjLsONiWaJWJ3kyy3oBf8Mw+Xg+lj7VR8KwbuOg9XGx26fGq93vReRT6SWjvei8in0ktAUvhiHy8H0sfaqRtiHy8H0sfaq53vReRT6SWjvei8in0ktAL+CUgbCTMpDAyTEMCCCDcggjeK6Y1ShwGRGSNVUNe/LdtSoW/KB5gPZV2gCiiigCiiigCiiigCiiigClvCL5M/rT7RKZUt4Q/Jn9afaJUx4opPlZ5FjPzj/Pb/k0VOM/OP8APb/k0Vtnnrzsdh8JEgUm6NmVAQZAhBXNoRYm/KtY2tamnf2nix/TDsUUUVOMlezez6kG4pkd/aeLH9MOxQeHieLH9MOxRRTKgNpq6gvDxD+jGP8A3h2Kz790/VfTjsUUUyoDaaupPfsn6r6cdip79U/U/TjsVFFMqJO01NSG4boOaI+qcdise/pOiP6YdipoplRI2mrqR39J0R/TDsUd/SdEf0w7FTRTKgRtNXUO/lOiP6Ydio7+08WP6YdiiimVAbVV1I7/ABPFj+mHYqO/xPFj+mHYqaKZUCdpq6kd/qeKn0w7FHf8nip9MOxRRTKgNpq6mS8OkPNGPXMOxWXfwnRF9OOxUUUyYDaaupPfunRF9OOxR38J0RfTjsVFFMmA2mrqT38J0RfTjsVHfwnRF9MOxRRTKgNpq6mJ4eJ4sf0w7FR3+J4sf0w7FTRTKgNpq6h3+J4sf0w7FHf4nix/TDsUUUyoDaauod/ieLH9MOxU9/aeLH9MOxRRTKgRtVXUjv7TxY/ph2Knv7TxY/ph2KKKnKgNpq6h39p4sf0w7FVtocL0ljMfxa3tyuNBtlYNuyjo6aKKjLit42io91555i5gZHIzEFmIIViCCTYg21FFFFY8xm0rPG4//9k="/>
          <p:cNvSpPr>
            <a:spLocks noChangeAspect="1" noChangeArrowheads="1"/>
          </p:cNvSpPr>
          <p:nvPr/>
        </p:nvSpPr>
        <p:spPr bwMode="auto">
          <a:xfrm>
            <a:off x="80963" y="-698500"/>
            <a:ext cx="2124075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54" name="Picture 30" descr="http://t2.gstatic.com/images?q=tbn:ANd9GcSf5KHbKe0WAlnrNQmCS0fqpLqXmwSDXspEYonq2CWeJuzkYsu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869160"/>
            <a:ext cx="2562225" cy="1781175"/>
          </a:xfrm>
          <a:prstGeom prst="rect">
            <a:avLst/>
          </a:prstGeom>
          <a:noFill/>
        </p:spPr>
      </p:pic>
      <p:pic>
        <p:nvPicPr>
          <p:cNvPr id="1056" name="Picture 32" descr="http://t2.gstatic.com/images?q=tbn:ANd9GcQJUaRAJwCFmvmOGqlnPMc_eufUfAJT-aULaBaW633m4AZnnuQJ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486916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creacion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 1.996, junto con la salida al mercado del Windows 95 OSR2, se introduce el sistema de archivos </a:t>
            </a:r>
            <a:r>
              <a:rPr lang="es-ES" i="1" dirty="0"/>
              <a:t>FAT32</a:t>
            </a:r>
            <a:endParaRPr lang="es-ES" dirty="0"/>
          </a:p>
        </p:txBody>
      </p:sp>
      <p:sp>
        <p:nvSpPr>
          <p:cNvPr id="16386" name="AutoShape 2" descr="data:image/jpg;base64,/9j/4AAQSkZJRgABAQAAAQABAAD/2wCEAAkGBhISEBQUEhQSFRUSGRQVFRYUGBUWFRQUFRUVFhUXFRgYGygeFxkjGRUWIC8gIycpLCwtFR4yNTAtNSYrLSkBCQoKDgwOGg8PGiwkHyUqKS0xNSw1NS8vLywwKzUsLSkqNS8qKjIyLzY1NTApNSkpKSkpNSw1LCkqLDEpLSksKv/AABEIAKUBMgMBIgACEQEDEQH/xAAcAAACAgMBAQAAAAAAAAAAAAAABQQGAQMHAgj/xABVEAACAQIDBAIMCAsECQMFAAABAgMAEQQSIQUGEzEi0gcUFyMyQVFSU5KT0xVhYmRxcpGhFjM1QnOBo7GztNE2Q1TBJCU0Y3SCssLwlOPxRKKkw+H/xAAbAQEBAAMBAQEAAAAAAAAAAAAAAwECBAUGB//EADgRAQABAwEEBAsHBQAAAAAAAAABAgMREgQTITEiUWGRBTI0QXFygbHB0fAGFCMzUoLxFTVCQ7L/2gAMAwEAAhEDEQA/AK9suLaOPeUpi7MshjIkLFmygAvc9FF0GgsByA8vrebYO1MDE8kuMQ5LWUXvJdlU5DltcZrkGxsCbaXqV2P8YsT4l2dFUTvq5FtL+ELgga+Fy0IuNKb9knaWHl2Q6wy4ZipiYiAIqNZ8tzYku/SGg5WJNrikW7udUzGnv/hGm5VqmmY9DlsO+WM9Mx+w/wCVe23rxR5yfaF/zFXLEdkPZ+JxzHFxM+FRpWhLKZZGM0sJYFXJEahI2AVRpmOoJvUTZO9+AS6FFjizbLe6QDO5w4vi7uOnmZz0Wv8AZfUsprby4k82B+lI+rWl9synmIj9MUJ/7Kvsm9WzXAMyZiRBYcDvcTRYBoMzxqyrKBPZrebYXFgKWbe29sp4ZY8Nh1QssxjYx98WQ4xGi6eYkL2vxBbxXA1tQVIbXk8kPsoepUvCbfl1F0H0Rxj9y10OPsnYLtPhOsnEOEXAk5NDEuEHjzc+2S48mWxqFjd5thcTveGBRrBi0ADAcPGC62ICtnbC6i3gnnYkhUvwhn84D/kTq14l3pxY8GUj6Ao/yroeyMXsKV47JAgVYRI2JjjRW78plyqWAZuGGGYXYXHhUik25spY48mGTOkcoOaEtefgOql2MhWRDOUcDLdQOYsQQqg3zxvpn+7+lZ/DTGemf7v6Ukfmf/iigd/hpjPTP939KPw0xvpn+7+lJKKCwwb54w85m+6pC73Yv0rfd/SqxE1jU1DQPRvZivSt939K8Pvbi/St939KVA0MKCZJvhjPTP8AdWsb6Yy/45/u/pS6VaiuKCwPvjjPTP8AdWkb6Yy/45/upVE1x9Fa3WgsY3wxfpm+6s/hdi/TN91IcO9x9FbqBs29+M9M/wB1Rvw0xvpn+7+lQTUaZdfpoHA3zxnpn+7+lB3zxvpn+7+lJKyaB2N88Z6Z/u/pQd88b6Zvu/pSOsg0Dxd8sZ6Zvu/pV32VvMiYWFp3u8mYkux5BY+QvYak8vKa5ctWCDHwPFGsrMpiBUCxINze9wDzFhYjTLzN7AOkzbcw64SPEcTw2yWfKqsQrNJwrOWYIcqliLEyDlyrbs/bmHeMOSpvYeE1rhpgba87Kv2CubNicIVVTIbJmt0LHpEE3YRZm5C1ybeKwJpls3b2DijyFmYXBGji1s9/7vW+f7q0rzjgtY0RX0+S+z7bw4W68PQ9LViQmuYqucZiNNLi/lqTj50glVJODqM7W4y2Rr8Mgu1yzWuVy9HkWJ0qjJvZgQQRnBUhgQZAQRyIIir3Lvlg2tmaVspZhmaVrM/hkXj5k6n49ajG80znn9drsqnZ9cTHi+f60/XYtmK2vhijgFblJLWZgQcjEEEG971B3L38mimxccgeWGHttwuYs8Yw7A96zHk3FAK8hlBFtarcu9OCsbZtQRoGJ1BBsCii+vjNqYdi1sPNNjHxOVEkXEMSWKleJJhwwVxZhcOUNrFgxHjtVbOuPGc21TamY3S54rsyQpI6DB41wjModEVkcAkZkObVTzB8hoq14fejBoiomKwyogCqolQBVUWUWvpYAC1FdPHrcXBQd1uxNgsbhVxEzYgPI+IvkdAvQxEqCwMZI0UeOmjdgPZh/OxftY/dVYOxn+TIvr4r+bnq01JRzXuA7M87Ge1j91XpewJs0fn4z2sfuq6FisUsaM7myqLk/F/5++q3sreCeSZOTLMb8MAAwx2azMdD4r63BtpY6VWi1VVE1RyhC5fot1U0zzkibsDbNPN8Z7SP3Vee4FszzsZ7WP3VXPbG80GGlw8UpIbEvkSwJC8hmc/mqXaNL+WQfGRtO8WFBCnEQglmjALqDnVlRl58wzqpHiLAczUl1H7gOzPOxntY/dVjuAbM87Ge1j91V/xG14I2ySSxI1gcrOqtYiQ3sTytFIb+SNvIa0DeTCZc3bEFrE34iWADqhJ10Gd0X6XUeMUFLXsEbOGgfGe1j91R3CNm+fjPaR+6q84zbMELZZZoo2ys+V3VTkUMWaxN7AI5+hG8hrxJvDhVLBp4AUDFgXQZQiqzltdLK6k/WXyi4UZuwFsw/nYv2sfuqx3AdmedjPax+6q/rtaAxiTix8NmyB8y5S5bIFvfws/RtzvpzqM28+DH/wBTh9FEl+IlshCkNe/gkOhv5GB8dBSe4DszzsZ7WP3VHcB2Z52M9rH7qugfCcOUtxI8ofhE5lsJc4j4ZN/DznLl53Nq0jeDDFQwnhKsVUNnXKWdUdBmvbVZEI8odT46Ci9wHZnnYz2sfuq9jsD7N8/Ge0j91VuffHB5kVZ43LypABGwfLLJnyh7HojvbC58YtW2beXDJLLFJIqNCImfOQq2mzCPKT4RJUiw+Kgpw7BWzvPxntIvdVnuGbO8/F+0i9zVwx28UMTYYE5hi2KxupXh2EbSly5IGXKuludxagb04PLm7Zw+UhyDxEtZFDOb35BWQn4nB8dBTT2CNmn8/F+0j91Xg9gLZnnYz2sfuquybzYRkaRcRAUQ2dg6lUOp6RB08FufmnyVnC7xYeRJ3EgCYZ3jlZ7KqsgBY5ibZLEENyNBSF7AezBybGe1j91QewHszzsZ7WP3VXlt4MKHCGeAOXMeUumbiKyqUtfwgXQW8rDy1D2bvnhJsOk/FjjV1DFZXRWS8ZlyuM1geGC/PwdaCpL2A9mDk2M9rH7qvfcI2b5+M9pH7qrku9ODKFxicOVU5SRIlg3SNjrobI/qnyG22bbCLPh4RdmxQkZCtsoSJFZmJvy6aAWvfN8VBSO4Rs3z8Z7SP3VeW7AmzT+fjPax+6qzx77QHBpi7PkcRMV6PERJpuCrMA1rZvISdDa9rVO2btwSzSwtFJFJEqOQ5jPQkaRUPQdgpPDJsdbMp8dBSO4DszzsZ7WP3VZ7gWzPOxntY/dV0mig5r3AdmedjPax+6o7gOzPOxntY/dV0qig5t3A9medjPax+6rI7AmzfPxntY/dV0iig5v3BNm+fjPax+6o7gmzfPxntY/dV0iig5v3BNm+fjPax+6o7gmzfPxntY/dV0iig5v3BNm+fjPax+6pRu5uTh49o47BAymFUQ9IozEjtCYFiUsbSa2tY2sQRcV1+uf7H/L+0PqJ/CwFZp5sTySz2N8EdSjknUm8YufGbLGAPoAA+KirReiq4hLMkfYz/JkX18V/Nz1s2nvHJxGSJQqoXXOVzFmQHNluQiqGBW5LHS+S2p19jP8AJkX18V/Nz0r2vsZ0nkMq3heR5QWRni6dywcoc0J1sdQrZRz5VTZaKKquk02mbkU/hjbksjxK/ElmwwCuSywLnkOqKBEi2Fm1LEgfFrTHcbJea9jPdWdhqOG18gQ+JQUYW8qePQ1HxE6tE/BmhV9ZESDiyu0iJZbRBspByi4IIOpOutWfCYAq5kZ3dmRE6QQBVQswACKNbufsFVu14tzRPDj5uHe5rWzfj76ZzOMcfh1IG2t0MPind5uIWaNYVKtl4YVzIGSwtmz5W6WYXiQ201iz7gYZ3RyZC0bTNc8JswmxPbLqQ8ZsOJexXKwDEZqe47GcJM5UlQRnI/MSxu5HjA0uB4rnxVD/AAjhUd9PD0LDMG/F9LIzELZC6oWCN0rA6aG3A9JC2vubHisS0s5BRoWhCLmViWWRTI7ZrEqk06rppxiTcgWjYvscYeQszSYnNISZXDRAy5mw72ccLKBfDReAFPR8dzT/ABO14Y42kdwERijtZiFZTYg2Glj4+VaYt48M0ixiVc7lgq9IZsrOhsSLeFG4GvSyNa4FBo21utDipM8rS/i5YSqNlVo5VZXDaZvzr2uBdVNtBSw9jfDETcSTEyHECRXLvHfvhwxuMsYAK9qxWFraEEEGmmO3pgilEZJLZsjhVkJjHCkkDlQhLL3uxYaC+p0rcm8OHJsJRfpW0ezZVdmKHLZ1Aje5UkAqRe+hBdtDdANg+1YnyAyLIZCiZ1YS8XNGsYRFcMBbSw8h8ejEdjbBuCvfVjIYLGrgJGzQxQZkupa/DhQWZmXQ6a0zXeaExpIcwSSSaIMVsBwROzO3kjtA5DctRe2tveI3hiVY2ucru0ZLBk4RSKSVzIGXMllibwgOYvYG9BCl3JgfBS4SRpnSeR5ndmTi8R5OKWBVAoOfXwagN2LcFwTCvFRGeVyqmMjvpjJADxsFyiJFVhZgoIzG5u6ferCr4UhUi1wY5gUuJD0wUvHYQysc1rBCTYa1jFb04aMC7klgCqhXzHvnDYAEDpqwa8fhjI3R0tQL8P2PsMkkcitPmhIZDmTQjET4jlk1u2IlXX80jkRmqVtDdCGWcz5pUlvA4ZCnRkw/FETgOjC+WaRSDcEHlcA0xxW2IYyQ7gFSFIsxNyhcAAA3uo0tzOnMgVEg3ogZpAWCiPLqcwuDkDXUrdCryKhU6g3uBY2DTNubhmhw8JD8PCpJGi5vCSSB8Owc2ue9yNqCNdfiqE3Y5wxVwz4gmSOSF2LRhikkeHi/NjCgqmFiANvOve9MvwtwmTOZbLZSMySgnMAwyqUDMcpViADYMrGwYE6sfvWkcjoq5xHhJMcWDAK0akhFSwN81ic3ICx1voC+bsaYVlkBfEd8JLdKMjVsUx6LRlTrjJbEgkWQixFy32RuxBhoZIUztHKSWWQgg5o1jcaAGzBQSPKTaw0GmTelQmFfI9sVJh4vGOG2Ii4iWJUCQDQEqdNeZBWte3t9sNhVmBdWmhjaTggkM2WPi5M2UqGydK2ptra1BFh7HGERIUUzBYEWPRl76qYhMUOISnPjJmuuUm5HK1ox7FeEyCMSYkIFKFQ8dmJwzYXO1475xE1hay3F7c7sMDvxh2iLyssVpJ49C0qMICvElR1TWEZhd2VQDofjkzb44JM+adRkNj0ZNTxeCeHZe+2lBQ5M1jobUC6Xsb4ViWJlzFi9zwXykvi3NlkiZTrjJeYNrJbUXMvae6SyvhSkjxDCpJGOGcr5XWIKUceCVaBNCCpBYEEGs4bfnCM0ilynDaZbsDldYI45ZZFZbjhhJFNyQdRpqLuNn42OZFeNsytyNiORKm4YAixBFiBQJMZucpwK4OKR0iXgAZgHIWKZZmIsAc7FbanKNLKPG5wez0iaUrzmkMr+D4RVE8QHiQc7n46qmw+yUmLXvMPTEE87K8mXIYZI0KEiM81kDhrWIIFudpWG32Ltg04USNjYFxK8SfKArvGqoDwSXkIlBsAB0SLnQkLVRSXdvePtsOeGI8n5pkVpV6ci5Zo7BoX6F7dIdLwjY1ufboViroylCeJe5yIWKwsLL3wytlCqtySWGpUigaUUtO8WHy5uJpnEXgyFuIVDBMoXMGsRpa4Oh1BFbMTtmGNmVnsV52VyLkAhLqpBkIIIjBLkMCARYkJ1FKxvNhr24ljyN0lAU9G4YlLKQWUEEgqXVTYkAibzYZkLCTQANYq6NZigU5XUEXMiWvzzg8taBpRSjDb14VyiiSzuImCFXz99yZQRbwhxEuPzcwvYa1I+HIOKYs/TDZLZXtmsptmy5T4ajQ83Uc2AIT6KXYHeHDzFRHIGLEACzg3IlYAhgMpywyGx834xfWN6MKRcSggcyFc2AzZn8HwAVYF/BUowJBBABrXP9j/l/aH1E/hYCugVz/ZH5f2h9RP4WAranm1q5LnRXkGirYSJOxi19mRfXxX83PVqqqdi/wDJcX18X/Nz1a6512Sx8prFFFBF2iycMrJfJJlhNr3PHZYVGnK7SAX8XOoWK2HhZyGbpZlCAK/RfKsiroDqyhpACPK3k0lbX2aMRCYixUMYySvMZJEk0vyJyWv4r+PkUh3GQhyXBdxELogjC8NozaPVimdYlBNzqWaxuFoJsmw8LJCIi+ZS8j34uZ2dg3FOa5ucrtceIHS1GE2ZhEnjVCRIEzoM5IdGeVvL07NJIba+Fflak2G3CZ7tM0Sux8GFXyqqxwopXpqC94gWLKwNwAF5032husspj6YVUjjiICDPaNw6mN81oiSLHotpppzoNeI3bwZYyl2GYyNdZTY6S8ULbwhaSS415nlyHsbt4NlUgtaQEx5ZWWyuGZxEQ1wrCR7216d9NKijchfHINcgfLGFsE4WXhdI8JjwlzE5s120W+krH7qiVYlz24caRGyDlGyMpTpd7N0APO6m2nOgknYeGMKxWBjBdlGc276sivY35MJJPXP6tONwOESB+KcyR8WWS7lnJeCRZC1jckxO4A+g+K484/dVJVjGdl4UXCUqLC4C8N7A2spBOXkbi/IXhT7hIwI4hCgTqgCdJVmjnQ5mzXdl4/RbokBANblgE6bdfC5XL5jmzCR2kPSJXEQks1wL2xEq+LUjxgV5n3ZwZkLMbMHZyOIRaWTiPmIvcMM7EDxZRppW/EbAzRJGrr3p2dM8YdcpSRMrrmAeyynpXBuqk3IOZbitw0kzAyDKRiAto1uBiI51bOb2cqZzlsFsFy2N7gG+OwGGlZnkKZggjLZwCqsyyJc30OYBlJ8ptoTdXBsbASySKpYupzSniOMzcZ1YOb6njYZiRyut+TWOTuUokeRXW7SPIodGkXvhlzK6tJldRxTlChAMq3z2rX+BQEysrDJcl9FDZeLNOFAAsbyyqbjLZYQoHSuAYPulhiFGVhktlIZsy97ii0vcXyRKv628ZvUfa+5MGJmDyF8ohEBRWZdFcurBwQwPSdTe9w3iIubAt7C5BPjIFgT4yBc2+i5rNAoxm7aP2uAzKmGlimVBqBwEKRot/ATUE8ydeV71rx252FmeVnV74hcsoWR1V+9iK5AOp4YC+TkbX1p3RQV+bcXBspVlc5jMztxHzydsZRMJDfpBhHGCPIgtasS7iYNuJdZO+hlNpJBlV5jO6rY6K0pLEag/Zaw0UCRNz8KJDIFkDtxtRLKCDOkUcrBs2YMywxnNe9wTe5qXsrYyYcKsTSCONAiRFrovSLki4ve5AAvlAAAAHNhRQI9n7mYSAgxxlSIDhL53JMBfPlNzqb8m520vUvBbBhiaJo1IaCAYWPpMbQgxkKb8zeNNTrp8ZpjRQLsFsGKKRpFMpdwqlnkeQ5EZ2WMFyTkDSObfHzta23EbKjcuSDeQRAkEgjguzxFfIwdi1/LaplFAnG6mHups/RcS/jHsZRa8jC9mc2FyfJ4tbyMTsOJ2ZjxBnylgrsq50y5JLD89ciWPyBpcCmFFAmfdTDlWFm6WYklmJLM0LMx11JaCNj8d/Ka1wbnYcIobiOVCBmZ2BkycPLnsdVBhTo8tPpu9ooFMO7MCMGAa6mMjpta8eTKSL6m0ac/N+m/vE7uQSFi6k5yS3SYAkmInkf8Acp9h8tM6KBPs3dmOGbiqSeZUNqQ7aM7G9mIW6rYDKJJAL52ok3Vw7AAq+iCLR2F4hxLodfBPEe/jNxrpTiigK57shv8AX+0B8hP4WAroVc82R/aDaP1I/wCFgK2p5tauS5iisUVdIl7F/wCS4vr4v+bnq1Xqqdi78lw/Xxf83iKxtLCYoyYqRHlUI65Arzksna8AKpFfhhc7M2ddbqw8tcy620VURvPjOGGbDrmLgFVTEEBbLmivl0kBawcXQ5G5aXkQ7exZliUwplZirsUxCkjPlYJocpVeld7Bvk9LKFmrFVrau3sXG8ixRK2V1UFo8RYKUZtSgJcllUXUWGcc6iYXbmNXMrRdFS/SdZ3cK0343QAOiKzDJdWIi0OoFBcaKr2H2hiskzWDMZcMIg0UqLwpBh0kexOfLdpmsdVym5ItUT8I8aHa+HUrHe4CTh5FjcCSSPmoDAOFQsTe2rCwYLZRVZxGOxj4e7Jw5FmRSEEnTRIw0h6L5gjSBgCGGmW+bXNr3a2ri2lWOWOyd9JLifiWLyMrBmBXIDaMKxvZQb2sCFqoqrjeLE58nCUseKQMkw6MRXMSCcxFnUXA6TaAX0rQNu44NfhhhIyEZ4p1Crwo+iuTMQXfiWzZsnDa5YMlBb6wTVf2VtfFO6CZFVXANxFKLHLA+U3cjXjMlzyMJOtyqv35H6D+6g1jFLz6WvyJNf8A7az20vyvUk6tKdopJxsOwEhiigeSQI+IW7KYSoCw/jXsGsjXuCdDyqDAmKkhCTrikkWfDtdZHUmOaReMM+HkKsisJQAWuq5bhRluFk7ZX5XqSdWjthfl+pJ1ar22jiFeXKZzGZ4y12mUCJsM5Ko0C8RUEwj8DW+hNiatez3JiQsrKxVSVexYEqLhiNCw5G2l6CL2wPl+pJ1aO2B8v1JOrTOsGgVHHx+U+q/Vr3FiVa+U3tryI5/SPirn21iy4iTh4ODEmTEzIxc2dLKz3AyMXGRGNhrpyNxVp3ZWO8vCChCylctsuscZuLaanX9dUqoxGUqbmZwe0UUVNUUUUUBRRRQFFFFAUUUUBRRRQFFFFAVzvZP9oNo/Uj/hYCuiVznZkgG39o3IHQj5kD+5wFbU82tXJdL0Vq7ZTzl+0UVdIp7Fn5Kh+viv5uerZeqn2LPyVD9fFfzeIo2lh8UZMVIjyqEdcmWSclk7XguiQ/iwOIzNxF1urDy1zLrbRVQG9eL4YZsOoYyAFQsxspC5oifFKC1gwupyNotheRDvBijLEhhTK7FWYpOtxnysEuDYovSJYWb5HSyhZ6KrL7cxhxLRJFEq8Thq7rMcia2ke1lYMBmADL4hrcssKHebG5VPABz55MrpMGVSAyxKVGpVSGuQLgheiQWoLnRSHHbWxMeTLEslo4XcBZAXkkkEbLHqQlr5zmzEBbHnmWBBvNjTHmOGVuizXRZQLIBnFnscwLqMouWytbkQgW2ikm0tqYqMgJCHPCMmmbRo1YyJcHUljCq255mOoUkKk3jxKySsY2deF3srFNkklSSXIUjuWQOt8wJOkQNxpQW7hi+awzEAE2FyASQCedgSdPjNer1UH3kxoS/AQlguvDmCx3XDOWcZiWAGIK2FjeFjfUqm7au2sTGEkWM5mw4LJllaJJS6khrZWBsCoNr3ZbjU2C0V5mPRb6D+6qXDvNjFja0YYmSUkyRzjtdTLMyI5veW6hFUqFsCuhqwbHxEjQSGW+YPidGDAovGlKrdrZgFy2Nh0baUFC2ZvDtN8NHL26q5lWydrxknoI1hZbfngXJHjqUdrbUBkDY5AYwGN4I9QSoGWynxso1t4XxG2vYGxccmFwwWE2VI5B3yEBmMceUkGUXylFIuOflqZJsTHEEHD80EejYZeiJFcWVZQBYi3Lx169u3scxGrHbxl5Ndza9U6c9nCEcbW2r48cgGUNfgQkWYsoFwpsbqfiFtSKijefaf+MH/AKeGm2H2Rj05Yc6BV/Gwi5V2dQbTa6ubqdCLVDG6mN/w7e0w/varRb2HM6sd8/NOqvbcRpz3R8kb8Jtp/wCN/wDx4f6UfhNtP/Gj/wBPDUr8FMb/AIdvXw/vaPwTxv8Ah29fD+9qm78HfUz82m82/wCoj5IOytqyR4yCbEzRlRJI7sIIkYscPOAcyDMxJIFuZLDx1adg7ejkxsnBjaOKSNZWzWs0jlwSiIDZw8bpICbXUEc7sk/BTG/4d/Xw/vazuxgJ8NtNs8eQvChAJVgQHmue9k2ubD/LlXDtdGzxGbNXs4/F27JXfmdN2n2/w6H2yvyvVfq0dsr8r1X6texK4ynU2Elwb62dbfrtevK46Wx6I8fibTVRr9GYnTnbxV5r0GO2V+V6r9Wjtlfleq/Vqdh3JUE6E+S/+dbaBZ2yvyvVfq0dsr8r1X6tM6KBZ2yvyvVfq0dsr8r1X6tM6KBZ2yvyvVfq0dsr8r1X6tM6KBZ2yvyvVfq0dsr8r1X6tM6KBZ2yvyvVfq0dsr8r1X6tM6KBdHIG5eLTxjX9dUTdwN+EW0cpAPDj5gkficF5GFXtfDk+v/2R1Rt2v7R7R/Rx/wAHA0HQeHL56eo3vKK9X+migpfYs/JUP18V/Nz1baqXYr/JUP18V/Nz1baAvRRRQFFFFAUXoooCi9FFAUXoooC9asX+Lf6rfurbWrF/i3+q37qCtYbYkriOeNULrgsJHCWSJrS2n6WZukgTiRubWuNBc1IwW7sl8MssUbDC4hmQlllyQth5rAM6qxtMyDwRyWwst6jxbwzQrCgCcPtbZ1iQSVlnlaKza2ysqEDyMPlAHdjNqYtWZVkLk4rgKEjiziMYR5zbO6qTfLqTyXTU0EfHbCdnmtgzkmMa9E4bPHlEvEliBkUZ2zrlkJDgkkjoKDeFFJNj7QlOIeOZgT3wxhVXKyRyZCyurk3F1zK6ghmIW4U09oMWotWaKAtVP2kD8MJZiv8Aow5W9LL5QauFVDaP5ZT/AIYfxZaB9lb0kn7PqUZW9JJ+z6lRJNsRBmXpkqbNkjlcA+S6KResfDUfkm9hiPd1voq6k97bj/KEzK3pJP2fUos3pJP2fUqH8NR+Sb2GI93R8NR+Sb2GI93Td1dUsb63+qO9Ms3pJP2fUos3pJP2fUqH8NR+Sb2GI93R8NR+Sb2GI93Td1dUm+t/qjvTLN6ST9n1KLN6ST9n1KiLtqK6g8RcxCgvFMguTYDMyAa1InxSpa+a7XsFVmJsNdFBOn+dazTMc4b01U1eLOXuzekk/Z9Sizekk/Z9StPbw82b2U3Uo7eHmzeym6tYbN1m9JJ+z6lFm9JJ+z6lae3h5s3spurR28PNm9lN1aDdZvSSfs+pRZvSSfs+pWnt4ebN7Kbq0dvDzZvZTdWg3Rx2vqSSbkm1ybAeIAcgPsqibuQq28W0QwBHDj5/ocFV7hmDKGXkfiIOhIIIOoIItY+SqPuw1t49o/o4/wCDgqC//B0XmCit3GXy/vrFBSexX+Sofr4r+bnphvBjuFHJKQjCJohkfMEYPlLXYdGMnNYO/QBHSIBLCB2K/wAlQ/XxX83PVkxGDDX1tcZW0BDKb9FlYEMNT9v00C/YOKLxxOMoE6u2VM/DWzdExlwCy20zWAbRgLEUs3g29iIpMQkQBASEo1haI98aUtfneNeje/SWxsDrZYcPYkklmOlzbl5ABoB9FbqCrz77ZXdRCGycY2WQFrRLOcrAp0XJhHRJtlcG/irdNvZlwscxjQF2kWxmQx97EhNpUDBi2Syi2pYA2NWG1FqCmy78u18qIoUzZrSAsqxpicquTHaKUvCpykMLGpQ31JJtCpCxvO5EuqRoUzIwyaTgPYx3spKgtY3Flhw6oLIoUXLWHlZizH6SxJ/Wa95f/PpoIOyNp8dWawGR2SwbOOjbx2GuvIX+nSp9YrNAUUUUBWrFfi3+q37q21qxX4t/qt+6ggbGxUXa6KVBaPC4WRrhbFCsnDGZiBo0TnUgC97i+jVMRhzchoSVJYkFNGCC7E+I8Nhc+aw8RpDgtgmbDoRKUWbBwQSLkDXURyWKnxHv7eI8h+sl3BjK2WV0vE0DFVS5RzMZDytnYzHpa8vKb0DfF4yCFXmRAzSNCrcERmSRnZY4sxJAPhCxY6CtzbYjRFaUiMsY1yuVzB5GVVUhSRfM6jnbXnalMm5cfa8kOckSyRzHOqyDOjo5BQ6FCV8DkoNlAFen3PRpFlMjZ0EQ6Kqqd5aN1snJekg1GtjlvYAUDPZu1VmLgLIhQgMsgytZhmVrXNgR4jYjxgVPpbsTZjQIVeTiknMXKhWYkC5axOZjb4tLAAAABlQFVDaP5YT/AIYfxZat9VDaP5ZT/hh/FloJ2zcQFMw/3837xU3twfHShsHiFeTLGrK7s4OcLo2tiCPFyo4WJ9CvtV/pVaqczmMd8I0V6YxOfP5p6/QiSbclSfEuS5iieKNFLQpEDJHhblzwzIoVp2cvcgBTobWrTFv27sAsKHM/DBMxALFsHGGFotUL42Mg+NAWtchSx4OJ9CvtV/pRwsT6Ffar/StdE9nfDbex290/Ish3/wCLLAkaACXhOSzrdUfhZwyAZkN5kCtYqxFgdQatPbopTwcT6Ffar1aOFifQr7Vf6U0T2d8G9jt7p+STtbEgog/3uH/jx1IxD2ljPyJf+qCljYLEOUDRqqh42J4gawR1fkBqTlt+umWPgclCovlDgi4B6RQ3F9OcdrXHOlXCIhiic1TPobu2xR22Kgdry+jPrR9ajteX0Z9aPrVoqWbZ29NHiGVWHCy4JfBUlJJ8XJGWJP5jImU+aQDpckTti7yicv0QuUI2jZyA5kGSQZRklXh9JNbZ111rb2vL6M+tH1qO1pfRn1o+tQT+2xQcWKgdry+jPrR9ag4eX0Z9aPrUE3AHot+kn/jSVSt3f7RbS/Rx/wALA1dsDCyp0rAlnYgG9s8jNa/jtmFUbYf9odo3LjvcfgLmP4nBeLKf3UHQKzUe6+fP7P8A9qig5fuT2TcFhMEkE3Hzo85OSPOpD4iWRSCDr0XWnvdo2b859ietXgxbVkVRLApvHg2dTHhDGJhiMOZ9CSSQolYHkCNBcKxbbPwuLkwWIXExtxnhZcpXDqnGZJAywNGbtHfJYvrrzOuUFndn2d869getR3aNm/OvYnrVp2XsPH4aNiIwzthtlwgqsIaPhGYTgKxYSsiut+Wa+h0rCwbXkw7ieMgvw0ZYkwmbIcE/EKXuNcUUDEnRScthrQb+7Ps7517A9aju0bN+dexPWrRtTdWRodmq2E4vAwc0UijhXjnfD4ZIyS7ixDo3TU6Zb38dbsPgNqRSKMiP3zArJKkeGJmVMNEmIdnezkcUPqRmsLArpcM92jZvzr2J61Z7s+zvnXsD1qkbg7GxUOAaDEx5HVCIfxWVVYMFGZekJAwJa5I6QKnmAo2Hu1icPsvaKtA0bPhY1jRcpczx4ARzOojJ6TTDwubEXoJ/dm2d5MX7A9asd2fZ3zr2B61L5tx2kwuOeKCAmZ42woEcQdoVjwZHDlv0EIjkURkDXyXpg2xsS0jgYUhJ9oQ4vOzRAxxwNgrh0uSMwimIsT4IFulQZ7s+zvJivYHrVjuz7O+dexPWrTsHcplOyWlwsebDHGccssTFLtI+Hubkt02BFr2Jvoa1QbqTRiVY8KcqzYSbiOIhiZjHj2mlDFZCs1o7FXOVjmynyAJfdn2d869getWvEdmbZxRrdtaq39yfIflf+aVtxm7U77Ix8QhtNiZsXLEh4ecJLic8d9bKcmtr0lTdHaZxDS4hYy5xGDkMqKhjEUOHxsTEIZLt4cRIuNZTblQW6CKYRHhwu/FwGGjRgIjGJUTEnK4dhp31PzSDf6a9O+1EVrBpC0TlQBh1K4hhKEXmBkXJGSTe5kPMHKsjZ21zHhyD4EGBw04sMzXZMRm5sAdIVsNNb666e137iAYtHKgWKSfpZNYkzdIWcgXKOAD5Be1xQRtpYLGTYSVJo87caBkXLC+aFJY2JZCwVnsCWUm1x0SRXqfC4wtGkStHh17WbKghjZSkkLSJlBIEeQMLAnW48Gxqc+8TTQSthlOeORYiHC+FmUSBRnAcqCbagMRoSK0xb6xKFDB2YhOkqZVYuFtYFiVuSRYnmpGtBI3YwDRGYmLgo7gohyCwC2bRGYE35ve7czT6qum/kTNlEUxAuWeyhRGDEFkGZgXRuKpBW9wDTTYWJlcSGQoyhhw5FUoHFullUsSVB0DX6XMaWJBpXOd9d6oMDtWJ5+JZ8PYcNc50lkvcXHlro1VLHKDtlLgH/Rhz/Sy0CLu1bN+c+xPWo7tWzfnPsT1q6Bwk81fsFHCTzV+wUHP+7Vs35z7E9aju1bN+c+xPWroHCTzV+wUcJPNX7BQc/wC7Vs35z7E9aju1bN+c+xPWroHCTzV+wUcJPNX7BQc/7tWzfnPsT1qO7Vs35z7E9augcJPNX7BRwk81fsFBz/u07N+c+xPWo7tWzfnPsT1q6Bwk81fsFHCTzV+wUHP+7Vs35z7E9aju1bN+c+xPWroHCTzV+wUcJPNX7BQc/wC7Vs35z7E9aju1bN+c+xPWroHCTzV+wUcJPNX7BQc/7tOzfnPsT1qXbibXTGbax08BsksaleItmsqYRCSoa46SGuo8JPNX7BWVVRyAH0C1Bq7Wk86P1W69Fb89ZoyjZ39G32p1qOI/o2+1OtXAdy9+MfLtHCxyYqdkeaNWVmJDAsLgjyV1XezfGbDT8KJYyODHJdwzHPLjYMKugYaKJGa3jNhceP0vCPg25sFcUXJicxnh/EJ0VxVGYWjiP6M/anWrPEf0bfanWpBg95JXwuJdbO+HOJRn4RjVJIUDqkkbSlmPStdWscp1WnOxNpmfCwTEBTNFFKVBuFMkauQD4wM1q8xRuzv6NvtTrV57asDcEFbAroTra1rHW97D49Kk8Sl+Ifvh+nD/AMWg9vtCxsQARzBeIH/qrz8JD5PrxdeuMdkrejF4fGKkM8samKJyqtYZmzZm+k+P/wDtTOxLvNisTi5lnnkkVYCwDm4DcaEXHx2JH669z+iXvun3vVGnGccc+5LeRq0uvR47N4IDfQ8Z/wC6tnEf0Z+1OtVFXebEPj1w8fCS+IxEKuyO5VcPhIZiSBIubM03lFgnjverJjtuTRvgwQhGInWBz+a4bDySiWEhzZc0ZADC5F+WhPhqm+d/Rt9qdavLTMBcxsAOdihsPoDXP6qk8SvEsnRP0H91BEn2hlIVVZzbNZctgpNgSWIGvi8tj5Kj4raL8N+8yeC350XkPy6jCSzOR4oIT9nHpLvdvfhsEckue7iQKQJHLZCUJNnUC7eQVe1ZquTFNETMz5oc811zVMRjEYN8CuEMUBmijeSPD4QZmiV2CT5okAYi9iwe48VyfHXmTa+Dfhg4V34lhCpgjPEVFka6A6ZVDPztbiaDpGqzg949jzCFnnRpkhwaL3iR3jbCs0rFDw7i5Yg28S3rc+2NhxrEjyRDhOJHzYZwZm4c8amUGLU3kZgTfVPpqdVFVE4qjHpXXPASYecPGIe96q2aJeE5jORl5WJRlK2Pmm1wL0xGAiH92mgQDoryjJaMcuSsSR5CdKpeE3x2dHM+JOJ6Mg/Nw8yBgxUq0riO0pGio1hZWI6RJNOO6HgPSv7HE+7rUT03XwglWQYeEMhdlIRBZnKFnsB4fe16XPTnrUvAbMhgUrDFHEp1IjRUBNrXIUDxCkvdEwHpX9jifdUDsh4H0r+xxPuqCyVTdrzFdsRkKW/0YaAqP72TziKn90DA+kk9hifdUoh2jDi9qq8edkWALcrNH0uJIbDMFJ0IoxOccFh+EX9DJ60PXo+EX9DJ60PXrbisOqKGW4IZB4TEEMwU3uflX/UKSbd23HhoGmlzZVJzEZjYZxGtlVhfXU1SmjXMRTEzMzj2ufVd1aeHLJt8Iv6GT1oevR8Iv6GT1oevVBPZc2f5ZfZy++q4YnEpGAXeNASFBZnW7HkBeXmfJVb+zXLGN7RVTnlmMNom5PKYTvhF/QyetD16PhF/QyetD16j7Ix2GxCM0bo4Q2Zo5WZbEZgbhjYW/canYaGCRFdDmRwGVlkZlZSLgqQ1iKh0W2LvXDT8Iv6GT1oevR8Iv6GT1oevUvtCPyN679ajtCPyN679anRMXeuET4Rf0MnrQ9ej4Rf0MnrQ9epfaEfkb1361HaEfkb1361OiYu9cInwi/oZPWh69Hwi/oZPWh69S+0I/I3rv1qO0I/I3rv1qdExd64RPhF/QyetD16PhF/QyetD16l9oR+RvXfrUdoR+RvXfrU6Ji71wifCL+hk9aHr0fCL+hk9aHr1L7Qj8jeu/Wo7Qj8jeu/Wp0TF3rhE+EX9DJ60PXoqX2hH5G9d+tRTomLvXD5k7H/5Uwf6eL/qFfROI2LDLKJZEDNw2hObVGiZg5V0PRYZluLjx0UV9b9rPKLfq/Frs/KXkbv4YRtGkMUauJFPCRYyOKoWQqVAsWCi5HOw8gqZhYFjRY0AVI1VFUXsqqoCgX8QAA/VWaK+PdLZmqFMe+H6cP8AxazRQcJ7Lf8AtyfoIf8Auqd2Ef8AbZ/+Hb+PBRRX6NP9i/Z8XFH5vtdVbd7DlyWiR+NKJHWQB14nD4ZYB7hSVQA252+m7GTY0JaNsgXgvxUC9FeJwjEHIW1yIyVF+V/iFFFfnEO1OzV5kbQ/Qf3GiishOT+M/QRf/vrl3ZvPf4PoxH8Y0UV7/gDy+1+7/mXFVzuemPcQdipA21YQRcZMRz/QSVbN78WuGx0s3DDCGfZLZBZc3edoXF7G19PF4qKK6vtV5bT6ke+VbHitu0MOkex5o8t3bAtic9yABiJ2k4Yj5DLntn5kADlXRnwcdz0F5nxDy1iivlZXY7Tj8xfsFeocInEXoL+d4h5BRRWGU3tRPMX7BXpIVU6Ko+gUUVsPONfof80f8RKo/ZOP+rMR/wAv8zRRXf4P8ptevT74c1f5k+rLgwr6E3zP+yfpZf5DGUUV9V9rv9P7vg1secu7F+8gfCYWMpIckmHhBaZjY9qE3ACjoWiICG46QPNRT/sat/qrC/Vf+NLWaK+HdULLxDRxDRRWGRxDRxDRRQHENHENFFAcQ0cQ0UUBxDRxDRRQHENFFFB//9k="/>
          <p:cNvSpPr>
            <a:spLocks noChangeAspect="1" noChangeArrowheads="1"/>
          </p:cNvSpPr>
          <p:nvPr/>
        </p:nvSpPr>
        <p:spPr bwMode="auto">
          <a:xfrm>
            <a:off x="80963" y="-766763"/>
            <a:ext cx="2914650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6388" name="Picture 4" descr="http://t2.gstatic.com/images?q=tbn:ANd9GcSWJu6bVd3kKKQNynxl9N6sm9iuTaXqPHX7j2T7AmUvLJ-_KTQM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717032"/>
            <a:ext cx="2914650" cy="2592288"/>
          </a:xfrm>
          <a:prstGeom prst="rect">
            <a:avLst/>
          </a:prstGeom>
          <a:noFill/>
        </p:spPr>
      </p:pic>
      <p:pic>
        <p:nvPicPr>
          <p:cNvPr id="16390" name="Picture 6" descr="http://img201.imageshack.us/img201/7708/fat32gz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789040"/>
            <a:ext cx="4104456" cy="2602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historia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sistema de archivos FAT fue creado por Bill Gates y </a:t>
            </a:r>
            <a:r>
              <a:rPr lang="es-ES" dirty="0"/>
              <a:t>Marc McDonald</a:t>
            </a:r>
            <a:r>
              <a:rPr lang="es-ES" dirty="0" smtClean="0"/>
              <a:t> en 1977 con el objeto de manejar discos en BASIC. Fue incorporado por primera vez en el sistema operativo QDOS por Tim Paterson en agosto de 1980, para los computadores </a:t>
            </a:r>
            <a:r>
              <a:rPr lang="es-ES" dirty="0"/>
              <a:t>S-100</a:t>
            </a:r>
            <a:r>
              <a:rPr lang="es-ES" dirty="0" smtClean="0"/>
              <a:t> de arquitectura Intel 8086. Este sistema de archivos fue la principal diferencia entre QDOS y CP/M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ejenplo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Épocas aquellas si el sistema </a:t>
            </a:r>
            <a:r>
              <a:rPr lang="es-ES" i="1" dirty="0"/>
              <a:t>fat32</a:t>
            </a:r>
            <a:r>
              <a:rPr lang="es-ES" dirty="0"/>
              <a:t> como usted por </a:t>
            </a:r>
            <a:r>
              <a:rPr lang="es-ES" i="1" dirty="0"/>
              <a:t>su</a:t>
            </a:r>
            <a:r>
              <a:rPr lang="es-ES" dirty="0"/>
              <a:t> experiencia </a:t>
            </a:r>
            <a:r>
              <a:rPr lang="es-ES" b="1" dirty="0"/>
              <a:t>...</a:t>
            </a:r>
            <a:r>
              <a:rPr lang="es-ES" dirty="0"/>
              <a:t> que si es una buena opcion para formatear discos grandes en </a:t>
            </a:r>
            <a:r>
              <a:rPr lang="es-ES" i="1" dirty="0"/>
              <a:t>fat</a:t>
            </a:r>
            <a:r>
              <a:rPr lang="es-ES" dirty="0"/>
              <a:t> o </a:t>
            </a:r>
            <a:r>
              <a:rPr lang="es-ES" i="1" dirty="0"/>
              <a:t>fat32</a:t>
            </a:r>
            <a:r>
              <a:rPr lang="es-ES" dirty="0"/>
              <a:t> </a:t>
            </a:r>
            <a:r>
              <a:rPr lang="es-ES" b="1" dirty="0"/>
              <a:t>....</a:t>
            </a:r>
            <a:r>
              <a:rPr lang="es-ES" dirty="0"/>
              <a:t> aver si me explico,por </a:t>
            </a:r>
            <a:r>
              <a:rPr lang="es-ES" i="1" dirty="0"/>
              <a:t>ejenplo</a:t>
            </a:r>
            <a:r>
              <a:rPr lang="es-ES" dirty="0"/>
              <a:t> como el(C) y el (E),</a:t>
            </a:r>
            <a:r>
              <a:rPr lang="es-ES" i="1" dirty="0"/>
              <a:t>ejenplo</a:t>
            </a:r>
            <a:r>
              <a:rPr lang="es-ES" dirty="0"/>
              <a:t>,y me gustaria</a:t>
            </a:r>
          </a:p>
        </p:txBody>
      </p:sp>
      <p:pic>
        <p:nvPicPr>
          <p:cNvPr id="17410" name="Picture 2" descr="http://www.zona-net.com/wp-content/uploads/2009/06/Deep-Freez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221088"/>
            <a:ext cx="3810000" cy="2409826"/>
          </a:xfrm>
          <a:prstGeom prst="rect">
            <a:avLst/>
          </a:prstGeom>
          <a:noFill/>
        </p:spPr>
      </p:pic>
      <p:pic>
        <p:nvPicPr>
          <p:cNvPr id="17412" name="Picture 4" descr="http://t0.gstatic.com/images?q=tbn:ANd9GcQRvAcNe4AdFAc1Hi_JMdN6dwB1hMsqlCeQGh9ZmQVaDhiJa4-E&amp;t=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653136"/>
            <a:ext cx="2600325" cy="1762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Fat/fat32 y sus estrutura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El sector de arranque. Siempre es el primer sector de la partición (volumen) e incluye información básica, punteros a las demás secciones, y la dirección de la rutina de arranque del sistema operativo.</a:t>
            </a:r>
          </a:p>
          <a:p>
            <a:r>
              <a:rPr lang="es-ES" dirty="0" smtClean="0"/>
              <a:t>La </a:t>
            </a:r>
            <a:r>
              <a:rPr lang="es-ES" i="1" dirty="0" smtClean="0"/>
              <a:t>región FAT</a:t>
            </a:r>
            <a:r>
              <a:rPr lang="es-ES" dirty="0" smtClean="0"/>
              <a:t>. Contiene dos copias de la </a:t>
            </a:r>
            <a:r>
              <a:rPr lang="es-ES" i="1" dirty="0" smtClean="0"/>
              <a:t>tabla de asignación de archivos</a:t>
            </a:r>
            <a:r>
              <a:rPr lang="es-ES" dirty="0" smtClean="0"/>
              <a:t> (por motivos de seguridad). Estos son mapas de la partición, indicando qué </a:t>
            </a:r>
            <a:r>
              <a:rPr lang="es-ES" i="1" dirty="0" smtClean="0"/>
              <a:t>clusters</a:t>
            </a:r>
            <a:r>
              <a:rPr lang="es-ES" dirty="0" smtClean="0"/>
              <a:t> están ocupados por los archivos.</a:t>
            </a:r>
          </a:p>
          <a:p>
            <a:r>
              <a:rPr lang="es-ES" dirty="0" smtClean="0"/>
              <a:t>La </a:t>
            </a:r>
            <a:r>
              <a:rPr lang="es-ES" i="1" dirty="0" smtClean="0"/>
              <a:t>región del directorio raíz</a:t>
            </a:r>
            <a:r>
              <a:rPr lang="es-ES" dirty="0" smtClean="0"/>
              <a:t>. Es el índice principal de carpetas y archivos.</a:t>
            </a:r>
          </a:p>
          <a:p>
            <a:r>
              <a:rPr lang="es-ES" dirty="0" smtClean="0"/>
              <a:t>La </a:t>
            </a:r>
            <a:r>
              <a:rPr lang="es-ES" i="1" dirty="0" smtClean="0"/>
              <a:t>región de datos</a:t>
            </a:r>
            <a:r>
              <a:rPr lang="es-ES" dirty="0" smtClean="0"/>
              <a:t>. Es el lugar donde se almacena el contenido de archivos y carpetas. Por tanto, ocupa casi toda la partición. El tamaño de cualquier archivo o carpeta puede ser ampliado siempre que queden suficientes </a:t>
            </a:r>
            <a:r>
              <a:rPr lang="es-ES" i="1" dirty="0" smtClean="0"/>
              <a:t>clusters</a:t>
            </a:r>
            <a:r>
              <a:rPr lang="es-ES" dirty="0" smtClean="0"/>
              <a:t> libres. Cada </a:t>
            </a:r>
            <a:r>
              <a:rPr lang="es-ES" i="1" dirty="0" smtClean="0"/>
              <a:t>ccluster</a:t>
            </a:r>
            <a:r>
              <a:rPr lang="es-ES" dirty="0" smtClean="0"/>
              <a:t> no se ocupa por completo, su espacio remanente se desperdiciestá enlazado con el siguiente mediante un puntero. Si un determinado </a:t>
            </a:r>
            <a:r>
              <a:rPr lang="es-ES" i="1" dirty="0" smtClean="0"/>
              <a:t>luster</a:t>
            </a:r>
            <a:r>
              <a:rPr lang="es-ES" dirty="0" smtClean="0"/>
              <a:t> 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351</Words>
  <Application>Microsoft Office PowerPoint</Application>
  <PresentationFormat>Presentación en pantalla (4:3)</PresentationFormat>
  <Paragraphs>14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Fat/fat32</vt:lpstr>
      <vt:lpstr>Fat/fat32 y sus creacion</vt:lpstr>
      <vt:lpstr>Fat/fat32 y sus historia</vt:lpstr>
      <vt:lpstr>Fat/fat32 y sus ejenplo</vt:lpstr>
      <vt:lpstr>Fat/fat32 y sus estrutura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Fat/fat32</dc:title>
  <dc:creator>Estudiante-15</dc:creator>
  <cp:lastModifiedBy>Estudiante-15</cp:lastModifiedBy>
  <cp:revision>1</cp:revision>
  <dcterms:created xsi:type="dcterms:W3CDTF">2011-06-20T13:15:16Z</dcterms:created>
  <dcterms:modified xsi:type="dcterms:W3CDTF">2011-06-23T14:20:29Z</dcterms:modified>
</cp:coreProperties>
</file>