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12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7560033F-09A8-46C9-ABB9-A793C6F703D8}" type="datetimeFigureOut">
              <a:rPr lang="es-CL" smtClean="0"/>
              <a:t>01-06-2011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B5CFE9F-274C-4A2C-AD6D-D7BAFD14D9F4}" type="slidenum">
              <a:rPr lang="es-CL" smtClean="0"/>
              <a:t>‹Nº›</a:t>
            </a:fld>
            <a:endParaRPr lang="es-CL"/>
          </a:p>
        </p:txBody>
      </p:sp>
    </p:spTree>
    <p:extLst>
      <p:ext uri="{BB962C8B-B14F-4D97-AF65-F5344CB8AC3E}">
        <p14:creationId xmlns:p14="http://schemas.microsoft.com/office/powerpoint/2010/main" val="2502656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560033F-09A8-46C9-ABB9-A793C6F703D8}" type="datetimeFigureOut">
              <a:rPr lang="es-CL" smtClean="0"/>
              <a:t>01-06-2011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B5CFE9F-274C-4A2C-AD6D-D7BAFD14D9F4}" type="slidenum">
              <a:rPr lang="es-CL" smtClean="0"/>
              <a:t>‹Nº›</a:t>
            </a:fld>
            <a:endParaRPr lang="es-CL"/>
          </a:p>
        </p:txBody>
      </p:sp>
    </p:spTree>
    <p:extLst>
      <p:ext uri="{BB962C8B-B14F-4D97-AF65-F5344CB8AC3E}">
        <p14:creationId xmlns:p14="http://schemas.microsoft.com/office/powerpoint/2010/main" val="1104099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560033F-09A8-46C9-ABB9-A793C6F703D8}" type="datetimeFigureOut">
              <a:rPr lang="es-CL" smtClean="0"/>
              <a:t>01-06-2011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B5CFE9F-274C-4A2C-AD6D-D7BAFD14D9F4}" type="slidenum">
              <a:rPr lang="es-CL" smtClean="0"/>
              <a:t>‹Nº›</a:t>
            </a:fld>
            <a:endParaRPr lang="es-CL"/>
          </a:p>
        </p:txBody>
      </p:sp>
    </p:spTree>
    <p:extLst>
      <p:ext uri="{BB962C8B-B14F-4D97-AF65-F5344CB8AC3E}">
        <p14:creationId xmlns:p14="http://schemas.microsoft.com/office/powerpoint/2010/main" val="468577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560033F-09A8-46C9-ABB9-A793C6F703D8}" type="datetimeFigureOut">
              <a:rPr lang="es-CL" smtClean="0"/>
              <a:t>01-06-2011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B5CFE9F-274C-4A2C-AD6D-D7BAFD14D9F4}" type="slidenum">
              <a:rPr lang="es-CL" smtClean="0"/>
              <a:t>‹Nº›</a:t>
            </a:fld>
            <a:endParaRPr lang="es-CL"/>
          </a:p>
        </p:txBody>
      </p:sp>
    </p:spTree>
    <p:extLst>
      <p:ext uri="{BB962C8B-B14F-4D97-AF65-F5344CB8AC3E}">
        <p14:creationId xmlns:p14="http://schemas.microsoft.com/office/powerpoint/2010/main" val="3496771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560033F-09A8-46C9-ABB9-A793C6F703D8}" type="datetimeFigureOut">
              <a:rPr lang="es-CL" smtClean="0"/>
              <a:t>01-06-2011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B5CFE9F-274C-4A2C-AD6D-D7BAFD14D9F4}" type="slidenum">
              <a:rPr lang="es-CL" smtClean="0"/>
              <a:t>‹Nº›</a:t>
            </a:fld>
            <a:endParaRPr lang="es-CL"/>
          </a:p>
        </p:txBody>
      </p:sp>
    </p:spTree>
    <p:extLst>
      <p:ext uri="{BB962C8B-B14F-4D97-AF65-F5344CB8AC3E}">
        <p14:creationId xmlns:p14="http://schemas.microsoft.com/office/powerpoint/2010/main" val="2334823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7560033F-09A8-46C9-ABB9-A793C6F703D8}" type="datetimeFigureOut">
              <a:rPr lang="es-CL" smtClean="0"/>
              <a:t>01-06-2011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FB5CFE9F-274C-4A2C-AD6D-D7BAFD14D9F4}" type="slidenum">
              <a:rPr lang="es-CL" smtClean="0"/>
              <a:t>‹Nº›</a:t>
            </a:fld>
            <a:endParaRPr lang="es-CL"/>
          </a:p>
        </p:txBody>
      </p:sp>
    </p:spTree>
    <p:extLst>
      <p:ext uri="{BB962C8B-B14F-4D97-AF65-F5344CB8AC3E}">
        <p14:creationId xmlns:p14="http://schemas.microsoft.com/office/powerpoint/2010/main" val="1732121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7560033F-09A8-46C9-ABB9-A793C6F703D8}" type="datetimeFigureOut">
              <a:rPr lang="es-CL" smtClean="0"/>
              <a:t>01-06-2011</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FB5CFE9F-274C-4A2C-AD6D-D7BAFD14D9F4}" type="slidenum">
              <a:rPr lang="es-CL" smtClean="0"/>
              <a:t>‹Nº›</a:t>
            </a:fld>
            <a:endParaRPr lang="es-CL"/>
          </a:p>
        </p:txBody>
      </p:sp>
    </p:spTree>
    <p:extLst>
      <p:ext uri="{BB962C8B-B14F-4D97-AF65-F5344CB8AC3E}">
        <p14:creationId xmlns:p14="http://schemas.microsoft.com/office/powerpoint/2010/main" val="4116559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7560033F-09A8-46C9-ABB9-A793C6F703D8}" type="datetimeFigureOut">
              <a:rPr lang="es-CL" smtClean="0"/>
              <a:t>01-06-2011</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FB5CFE9F-274C-4A2C-AD6D-D7BAFD14D9F4}" type="slidenum">
              <a:rPr lang="es-CL" smtClean="0"/>
              <a:t>‹Nº›</a:t>
            </a:fld>
            <a:endParaRPr lang="es-CL"/>
          </a:p>
        </p:txBody>
      </p:sp>
    </p:spTree>
    <p:extLst>
      <p:ext uri="{BB962C8B-B14F-4D97-AF65-F5344CB8AC3E}">
        <p14:creationId xmlns:p14="http://schemas.microsoft.com/office/powerpoint/2010/main" val="2441127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560033F-09A8-46C9-ABB9-A793C6F703D8}" type="datetimeFigureOut">
              <a:rPr lang="es-CL" smtClean="0"/>
              <a:t>01-06-2011</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FB5CFE9F-274C-4A2C-AD6D-D7BAFD14D9F4}" type="slidenum">
              <a:rPr lang="es-CL" smtClean="0"/>
              <a:t>‹Nº›</a:t>
            </a:fld>
            <a:endParaRPr lang="es-CL"/>
          </a:p>
        </p:txBody>
      </p:sp>
    </p:spTree>
    <p:extLst>
      <p:ext uri="{BB962C8B-B14F-4D97-AF65-F5344CB8AC3E}">
        <p14:creationId xmlns:p14="http://schemas.microsoft.com/office/powerpoint/2010/main" val="2299900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560033F-09A8-46C9-ABB9-A793C6F703D8}" type="datetimeFigureOut">
              <a:rPr lang="es-CL" smtClean="0"/>
              <a:t>01-06-2011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FB5CFE9F-274C-4A2C-AD6D-D7BAFD14D9F4}" type="slidenum">
              <a:rPr lang="es-CL" smtClean="0"/>
              <a:t>‹Nº›</a:t>
            </a:fld>
            <a:endParaRPr lang="es-CL"/>
          </a:p>
        </p:txBody>
      </p:sp>
    </p:spTree>
    <p:extLst>
      <p:ext uri="{BB962C8B-B14F-4D97-AF65-F5344CB8AC3E}">
        <p14:creationId xmlns:p14="http://schemas.microsoft.com/office/powerpoint/2010/main" val="2627191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560033F-09A8-46C9-ABB9-A793C6F703D8}" type="datetimeFigureOut">
              <a:rPr lang="es-CL" smtClean="0"/>
              <a:t>01-06-2011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FB5CFE9F-274C-4A2C-AD6D-D7BAFD14D9F4}" type="slidenum">
              <a:rPr lang="es-CL" smtClean="0"/>
              <a:t>‹Nº›</a:t>
            </a:fld>
            <a:endParaRPr lang="es-CL"/>
          </a:p>
        </p:txBody>
      </p:sp>
    </p:spTree>
    <p:extLst>
      <p:ext uri="{BB962C8B-B14F-4D97-AF65-F5344CB8AC3E}">
        <p14:creationId xmlns:p14="http://schemas.microsoft.com/office/powerpoint/2010/main" val="1168860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60033F-09A8-46C9-ABB9-A793C6F703D8}" type="datetimeFigureOut">
              <a:rPr lang="es-CL" smtClean="0"/>
              <a:t>01-06-2011</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5CFE9F-274C-4A2C-AD6D-D7BAFD14D9F4}" type="slidenum">
              <a:rPr lang="es-CL" smtClean="0"/>
              <a:t>‹Nº›</a:t>
            </a:fld>
            <a:endParaRPr lang="es-CL"/>
          </a:p>
        </p:txBody>
      </p:sp>
    </p:spTree>
    <p:extLst>
      <p:ext uri="{BB962C8B-B14F-4D97-AF65-F5344CB8AC3E}">
        <p14:creationId xmlns:p14="http://schemas.microsoft.com/office/powerpoint/2010/main" val="2218364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764704"/>
            <a:ext cx="7772400" cy="1944216"/>
          </a:xfrm>
        </p:spPr>
        <p:txBody>
          <a:bodyPr>
            <a:normAutofit fontScale="90000"/>
          </a:bodyPr>
          <a:lstStyle/>
          <a:p>
            <a:pPr algn="l"/>
            <a:r>
              <a:rPr lang="es-CL" dirty="0" smtClean="0"/>
              <a:t>Dadaísmo</a:t>
            </a:r>
            <a:br>
              <a:rPr lang="es-CL" dirty="0" smtClean="0"/>
            </a:br>
            <a:r>
              <a:rPr lang="es-CL" dirty="0" smtClean="0"/>
              <a:t>Introducción al movimiento artístico del Dadaísmo</a:t>
            </a:r>
            <a:br>
              <a:rPr lang="es-CL" dirty="0" smtClean="0"/>
            </a:br>
            <a:endParaRPr lang="es-CL" dirty="0"/>
          </a:p>
        </p:txBody>
      </p:sp>
      <p:sp>
        <p:nvSpPr>
          <p:cNvPr id="5" name="4 Subtítulo"/>
          <p:cNvSpPr>
            <a:spLocks noGrp="1"/>
          </p:cNvSpPr>
          <p:nvPr>
            <p:ph type="subTitle" idx="1"/>
          </p:nvPr>
        </p:nvSpPr>
        <p:spPr>
          <a:xfrm>
            <a:off x="683568" y="2492896"/>
            <a:ext cx="7992888" cy="3672408"/>
          </a:xfrm>
        </p:spPr>
        <p:txBody>
          <a:bodyPr>
            <a:noAutofit/>
          </a:bodyPr>
          <a:lstStyle/>
          <a:p>
            <a:r>
              <a:rPr lang="es-CL" sz="3000" dirty="0" smtClean="0">
                <a:solidFill>
                  <a:schemeClr val="tx1"/>
                </a:solidFill>
              </a:rPr>
              <a:t>El Dadaísmo surge con la intención de destruir todos los códigos y sistemas establecidos en el mundo del arte. Es un movimiento antiartístico, </a:t>
            </a:r>
            <a:r>
              <a:rPr lang="es-CL" sz="3000" dirty="0" err="1" smtClean="0">
                <a:solidFill>
                  <a:schemeClr val="tx1"/>
                </a:solidFill>
              </a:rPr>
              <a:t>antiliterario</a:t>
            </a:r>
            <a:r>
              <a:rPr lang="es-CL" sz="3000" dirty="0" smtClean="0">
                <a:solidFill>
                  <a:schemeClr val="tx1"/>
                </a:solidFill>
              </a:rPr>
              <a:t> y antipoético, ya que cuestiona la existencia del arte, la literatura y la poesía. Se presenta como una ideología total, como una forma de vivir y como un rechazo absoluto de toda tradición o esquema anterior.</a:t>
            </a:r>
          </a:p>
          <a:p>
            <a:endParaRPr lang="es-CL" sz="3000" dirty="0">
              <a:solidFill>
                <a:schemeClr val="tx1"/>
              </a:solidFill>
            </a:endParaRPr>
          </a:p>
        </p:txBody>
      </p:sp>
    </p:spTree>
    <p:extLst>
      <p:ext uri="{BB962C8B-B14F-4D97-AF65-F5344CB8AC3E}">
        <p14:creationId xmlns:p14="http://schemas.microsoft.com/office/powerpoint/2010/main" val="2151065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764704"/>
            <a:ext cx="8229600" cy="4525963"/>
          </a:xfrm>
        </p:spPr>
        <p:txBody>
          <a:bodyPr/>
          <a:lstStyle/>
          <a:p>
            <a:pPr algn="just"/>
            <a:r>
              <a:rPr lang="es-CL" dirty="0" smtClean="0"/>
              <a:t>Está en contra de la belleza eterna, contra la eternidad de los principios, contra las leyes de la lógica, contra la inmovilidad del pensamiento y contra lo universal. Los dadaístas promueven un cambio, la libertad del individuo, la espontaneidad, lo inmediato, lo aleatorio, la contradicción, defienden el caos frente al orden y la imperfección frente a la perfección.</a:t>
            </a:r>
          </a:p>
          <a:p>
            <a:pPr algn="just"/>
            <a:endParaRPr lang="es-CL" dirty="0"/>
          </a:p>
        </p:txBody>
      </p:sp>
    </p:spTree>
    <p:extLst>
      <p:ext uri="{BB962C8B-B14F-4D97-AF65-F5344CB8AC3E}">
        <p14:creationId xmlns:p14="http://schemas.microsoft.com/office/powerpoint/2010/main" val="2709367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124744"/>
            <a:ext cx="8229600" cy="4525963"/>
          </a:xfrm>
        </p:spPr>
        <p:txBody>
          <a:bodyPr/>
          <a:lstStyle/>
          <a:p>
            <a:pPr algn="just"/>
            <a:r>
              <a:rPr lang="es-CL" dirty="0" smtClean="0"/>
              <a:t>Proclaman el anti-arte de protesta, del shock, del escándalo, de la provocación, con la ayuda de medios de expresión irónico-satíricos. Se basan en lo absurdo y en lo carente de valor e introducen el caos en sus escenas, rompiendo las formas artísticas tradicionales. Se sirvieron también del montaje de fragmentos y de objetos de desecho cotidiano.</a:t>
            </a:r>
          </a:p>
          <a:p>
            <a:pPr algn="just"/>
            <a:endParaRPr lang="es-CL" dirty="0"/>
          </a:p>
        </p:txBody>
      </p:sp>
    </p:spTree>
    <p:extLst>
      <p:ext uri="{BB962C8B-B14F-4D97-AF65-F5344CB8AC3E}">
        <p14:creationId xmlns:p14="http://schemas.microsoft.com/office/powerpoint/2010/main" val="4091640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404664"/>
            <a:ext cx="8229600" cy="6120680"/>
          </a:xfrm>
        </p:spPr>
        <p:txBody>
          <a:bodyPr>
            <a:noAutofit/>
          </a:bodyPr>
          <a:lstStyle/>
          <a:p>
            <a:pPr algn="just"/>
            <a:r>
              <a:rPr lang="es-CL" sz="3000" dirty="0" smtClean="0"/>
              <a:t>El movimiento dada nació en un café cantante de </a:t>
            </a:r>
            <a:r>
              <a:rPr lang="es-CL" sz="3000" dirty="0" err="1" smtClean="0"/>
              <a:t>Zurich</a:t>
            </a:r>
            <a:r>
              <a:rPr lang="es-CL" sz="3000" dirty="0" smtClean="0"/>
              <a:t> en 1916, donde se recitaban poemas. Esta ciudad, se había convertido a partir del estallido de la Primera Guerra Mundial en un centro de refugio para emigrantes procedentes de toda Europa que querían escapar de la guerra. Allí se reunieron representantes de diversas escuelas como el expresionismo alemán, el futurismo italiano y el cubismo francés. Esto da al dadaísmo la particularidad de no ser un movimiento de rebeldía contra una escuela anterior, sino que cuestiona el concepto del arte antes de la Primera Guerra Mundial.</a:t>
            </a:r>
          </a:p>
          <a:p>
            <a:pPr algn="just"/>
            <a:endParaRPr lang="es-CL" sz="3000" dirty="0"/>
          </a:p>
        </p:txBody>
      </p:sp>
    </p:spTree>
    <p:extLst>
      <p:ext uri="{BB962C8B-B14F-4D97-AF65-F5344CB8AC3E}">
        <p14:creationId xmlns:p14="http://schemas.microsoft.com/office/powerpoint/2010/main" val="1458587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REPRESENTANTES</a:t>
            </a:r>
            <a:endParaRPr lang="es-CL" dirty="0"/>
          </a:p>
        </p:txBody>
      </p:sp>
      <p:sp>
        <p:nvSpPr>
          <p:cNvPr id="3" name="2 Marcador de contenido"/>
          <p:cNvSpPr>
            <a:spLocks noGrp="1"/>
          </p:cNvSpPr>
          <p:nvPr>
            <p:ph idx="1"/>
          </p:nvPr>
        </p:nvSpPr>
        <p:spPr>
          <a:xfrm>
            <a:off x="467544" y="1412776"/>
            <a:ext cx="8229600" cy="4525963"/>
          </a:xfrm>
        </p:spPr>
        <p:txBody>
          <a:bodyPr/>
          <a:lstStyle/>
          <a:p>
            <a:r>
              <a:rPr lang="es-CL" dirty="0"/>
              <a:t>Hugo </a:t>
            </a:r>
            <a:r>
              <a:rPr lang="es-CL" dirty="0" err="1" smtClean="0"/>
              <a:t>Ball</a:t>
            </a:r>
            <a:endParaRPr lang="es-CL" dirty="0" smtClean="0"/>
          </a:p>
          <a:p>
            <a:r>
              <a:rPr lang="es-CL" dirty="0" err="1" smtClean="0"/>
              <a:t>Tristan</a:t>
            </a:r>
            <a:r>
              <a:rPr lang="es-CL" dirty="0" smtClean="0"/>
              <a:t> </a:t>
            </a:r>
            <a:r>
              <a:rPr lang="es-CL" dirty="0" err="1"/>
              <a:t>Tzara</a:t>
            </a:r>
            <a:r>
              <a:rPr lang="es-CL" dirty="0"/>
              <a:t> </a:t>
            </a:r>
            <a:endParaRPr lang="es-CL" dirty="0" smtClean="0"/>
          </a:p>
          <a:p>
            <a:r>
              <a:rPr lang="es-CL" dirty="0" smtClean="0"/>
              <a:t>Jean </a:t>
            </a:r>
            <a:r>
              <a:rPr lang="es-CL" dirty="0" err="1" smtClean="0"/>
              <a:t>Arp</a:t>
            </a:r>
            <a:endParaRPr lang="es-CL" dirty="0" smtClean="0"/>
          </a:p>
          <a:p>
            <a:r>
              <a:rPr lang="es-CL" dirty="0" smtClean="0"/>
              <a:t>Marcel </a:t>
            </a:r>
            <a:r>
              <a:rPr lang="es-CL" dirty="0" err="1" smtClean="0"/>
              <a:t>Janko</a:t>
            </a:r>
            <a:endParaRPr lang="es-CL" dirty="0" smtClean="0"/>
          </a:p>
          <a:p>
            <a:r>
              <a:rPr lang="es-CL" dirty="0" smtClean="0"/>
              <a:t>Hans </a:t>
            </a:r>
            <a:r>
              <a:rPr lang="es-CL" dirty="0"/>
              <a:t>Richter </a:t>
            </a:r>
          </a:p>
          <a:p>
            <a:r>
              <a:rPr lang="es-CL" dirty="0" smtClean="0"/>
              <a:t>Richard </a:t>
            </a:r>
            <a:r>
              <a:rPr lang="es-CL" dirty="0" err="1" smtClean="0"/>
              <a:t>Huelsenbeck</a:t>
            </a:r>
            <a:r>
              <a:rPr lang="es-CL" dirty="0" smtClean="0"/>
              <a:t>.</a:t>
            </a:r>
            <a:endParaRPr lang="es-CL" dirty="0"/>
          </a:p>
          <a:p>
            <a:endParaRPr lang="es-CL" dirty="0"/>
          </a:p>
        </p:txBody>
      </p:sp>
    </p:spTree>
    <p:extLst>
      <p:ext uri="{BB962C8B-B14F-4D97-AF65-F5344CB8AC3E}">
        <p14:creationId xmlns:p14="http://schemas.microsoft.com/office/powerpoint/2010/main" val="48300531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318</Words>
  <Application>Microsoft Office PowerPoint</Application>
  <PresentationFormat>Presentación en pantalla (4:3)</PresentationFormat>
  <Paragraphs>12</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Dadaísmo Introducción al movimiento artístico del Dadaísmo </vt:lpstr>
      <vt:lpstr>Presentación de PowerPoint</vt:lpstr>
      <vt:lpstr>Presentación de PowerPoint</vt:lpstr>
      <vt:lpstr>Presentación de PowerPoint</vt:lpstr>
      <vt:lpstr>REPRESENTANTES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Dadaísmo Introducción al movimiento artístico del Dadaísmo</dc:title>
  <dc:creator>nancy peña</dc:creator>
  <cp:lastModifiedBy>nancy peña</cp:lastModifiedBy>
  <cp:revision>2</cp:revision>
  <dcterms:created xsi:type="dcterms:W3CDTF">2011-06-01T13:51:00Z</dcterms:created>
  <dcterms:modified xsi:type="dcterms:W3CDTF">2011-06-01T14:02:45Z</dcterms:modified>
</cp:coreProperties>
</file>