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07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42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824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718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06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23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105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28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37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41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606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F433-B290-443A-ACB8-4977D030C293}" type="datetimeFigureOut">
              <a:rPr lang="es-CL" smtClean="0"/>
              <a:t>10-06-2011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2F520-49D7-4EE8-AA7C-C67D9A2302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167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ancy peña\Downloads\andy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-11677"/>
            <a:ext cx="6696744" cy="68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93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ownloads\andy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-108722"/>
            <a:ext cx="6840761" cy="696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37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nancy peña\Downloads\andy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583"/>
            <a:ext cx="6549040" cy="682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72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nancy peña\Downloads\andy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240"/>
            <a:ext cx="6840760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04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nancy peña\Downloads\andy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7" y="-52599"/>
            <a:ext cx="6813947" cy="691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52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3</cp:revision>
  <dcterms:created xsi:type="dcterms:W3CDTF">2011-06-09T16:51:33Z</dcterms:created>
  <dcterms:modified xsi:type="dcterms:W3CDTF">2011-06-10T12:55:53Z</dcterms:modified>
</cp:coreProperties>
</file>