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56" r:id="rId4"/>
    <p:sldId id="258" r:id="rId5"/>
    <p:sldId id="262" r:id="rId6"/>
    <p:sldId id="263" r:id="rId7"/>
    <p:sldId id="257" r:id="rId8"/>
    <p:sldId id="259" r:id="rId9"/>
    <p:sldId id="26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D8B"/>
    <a:srgbClr val="FF66FF"/>
    <a:srgbClr val="FF99CC"/>
    <a:srgbClr val="880679"/>
    <a:srgbClr val="05F5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s-ES" altLang="ja-JP" smtClean="0"/>
              <a:t>Haga clic para modificar el estilo de subtítulo del patrón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s-ES" altLang="ja-JP" smtClean="0"/>
              <a:t>Haga clic para modificar el estilo de título del patrón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s-ES" altLang="ja-JP" smtClean="0"/>
              <a:t>Haga clic en el icono para agregar una imagen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s-ES" altLang="ja-JP" smtClean="0"/>
              <a:t>Haga clic para modificar el estilo de texto del patrón</a:t>
            </a:r>
          </a:p>
          <a:p>
            <a:pPr lvl="1"/>
            <a:r>
              <a:rPr kumimoji="1" lang="es-ES" altLang="ja-JP" smtClean="0"/>
              <a:t>Segundo nivel</a:t>
            </a:r>
          </a:p>
          <a:p>
            <a:pPr lvl="2"/>
            <a:r>
              <a:rPr kumimoji="1" lang="es-ES" altLang="ja-JP" smtClean="0"/>
              <a:t>Tercer nivel</a:t>
            </a:r>
          </a:p>
          <a:p>
            <a:pPr lvl="3"/>
            <a:r>
              <a:rPr kumimoji="1" lang="es-ES" altLang="ja-JP" smtClean="0"/>
              <a:t>Cuarto nivel</a:t>
            </a:r>
          </a:p>
          <a:p>
            <a:pPr lvl="4"/>
            <a:r>
              <a:rPr kumimoji="1" lang="es-ES" altLang="ja-JP" smtClean="0"/>
              <a:t>Quinto nivel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619BC93-980E-494D-BC1D-AB42B3DBF788}" type="datetimeFigureOut">
              <a:rPr lang="es-CL" smtClean="0"/>
              <a:t>20-03-2011</a:t>
            </a:fld>
            <a:endParaRPr lang="es-CL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603770-42DF-4E7C-8DA3-000299E3E63C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.bp.blogspot.com/_kxQauJ31Css/TVFxa-AWkhI/AAAAAAAAAQQ/MAq4wuioI-M/s1600/diseno-grafic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16832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0700" y="260648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rgbClr val="FF99CC"/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rgbClr val="FF99CC"/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rgbClr val="FF99CC"/>
              </a:solidFill>
              <a:latin typeface="AR DELANEY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620688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rgbClr val="FF66FF"/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rgbClr val="FF66FF"/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rgbClr val="FF66FF"/>
              </a:solidFill>
              <a:latin typeface="AR DELANEY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83568" y="953878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rgbClr val="BD0D8B"/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rgbClr val="BD0D8B"/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rgbClr val="BD0D8B"/>
              </a:solidFill>
              <a:latin typeface="AR DELANEY" pitchFamily="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43608" y="1228395"/>
            <a:ext cx="461216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9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DELANEY" pitchFamily="2" charset="0"/>
              </a:rPr>
              <a:t>Diseño </a:t>
            </a:r>
          </a:p>
          <a:p>
            <a:r>
              <a:rPr lang="es-CL" sz="9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DELANEY" pitchFamily="2" charset="0"/>
              </a:rPr>
              <a:t>Gráfico</a:t>
            </a:r>
            <a:endParaRPr lang="es-CL" sz="9600" dirty="0">
              <a:solidFill>
                <a:schemeClr val="tx1">
                  <a:lumMod val="95000"/>
                  <a:lumOff val="5000"/>
                </a:schemeClr>
              </a:solidFill>
              <a:latin typeface="AR DELANE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sisadigital.com/files/images/DISE%C3%91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16090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5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mantenimientoinformaticoredes.es/uploads/diseno_grafico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88640"/>
            <a:ext cx="648072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95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.bp.blogspot.com/_e3_TYPEP0bY/SnimVSaS_XI/AAAAAAAAAUM/59AeFgQZg4k/s400/Cartel+Dia+Internacional+del+Dise%C3%B1o+Grafico+2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002" y="401317"/>
            <a:ext cx="4248472" cy="615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consultaeventos.com/wp-content/uploads/2007/04/d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106038" cy="615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07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mages01.olx.cl/ui/2/83/96/18017796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8254"/>
            <a:ext cx="7920880" cy="633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68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2.gstatic.com/images?q=tbn:ANd9GcT3T3HjxAw5DLQ-ci8QmcPhqIJULpmVPlbPy3eOjX3rJIOs78fAL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404664"/>
            <a:ext cx="7562045" cy="613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8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_9yN-yfU9csc/S-loR21i2cI/AAAAAAAAABg/lDLAOGl5vwc/s1600/14154196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7344816" cy="621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22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lta-resolucion.net/imagenes/imagen-graf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4543"/>
            <a:ext cx="8208912" cy="604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06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dementesx.com/wp-content/uploads/2010/04/27-abril-dise%C3%B1o-grafic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064896" cy="488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66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TC010219417[[fn=Tema de pintura Yamato]]</Template>
  <TotalTime>38</TotalTime>
  <Words>8</Words>
  <Application>Microsoft Office PowerPoint</Application>
  <PresentationFormat>Presentación en pantalla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YamatoPainting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4</cp:revision>
  <dcterms:created xsi:type="dcterms:W3CDTF">2011-03-20T12:52:40Z</dcterms:created>
  <dcterms:modified xsi:type="dcterms:W3CDTF">2011-03-20T20:26:22Z</dcterms:modified>
</cp:coreProperties>
</file>