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45441D-DCCE-4024-ACD6-5DB9EAAA49CB}" type="datetimeFigureOut">
              <a:rPr lang="es-CL" smtClean="0"/>
              <a:t>20-03-2011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877FC0-EEE9-4613-941B-1C53C5D91AA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332656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cap="all" dirty="0"/>
              <a:t>Diseño de </a:t>
            </a:r>
            <a:r>
              <a:rPr lang="es-CL" sz="1600" b="1" cap="all" dirty="0" smtClean="0"/>
              <a:t>mobiliario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Mobiliario es el conjunto de muebles; son objetos que sirven para facilitar los usos y actividades habituales en casas, oficinas y otro tipo de locales. Normalmente el término alude a los objetos que facilitan las actividades humanas comunes, tales como dormir, comer, cocinar, descansar, etc., mediante mesas, sillas, camas, estanterías, muebles de cocina, etc. El término excluye utensilios y máquinas tales como PC, teléfonos, electrodomésticos, etc. Existen varios tipos de mobiliario, como los muebles que poseen una superficie horizontal separada del suelo, como sillas y camas, mesas, o bien, muebles para el almacenaje o archivado de libros, revistas, ropa, etc. El mobiliario urbano o equipamiento urbano es el conjunto de bancos, marquesinas, papeleras, etc. instalado por los ayuntamientos para uso del vecindario.</a:t>
            </a:r>
          </a:p>
          <a:p>
            <a:pPr algn="just"/>
            <a:r>
              <a:rPr lang="es-CL" sz="1600" dirty="0"/>
              <a:t>El mobiliario puede ser el producto del diseño o considerado una forma de arte decorativo. Además del fin funcional del mobiliario, puede servir a un propósito simbólico o religioso. El mobiliario doméstico crea, en conjunción con otros objetos como lámparas o relojes, espacios interiores convenientes, confortables y funcionales.</a:t>
            </a:r>
          </a:p>
          <a:p>
            <a:pPr algn="just"/>
            <a:r>
              <a:rPr lang="es-CL" sz="1600" dirty="0"/>
              <a:t>El mobiliario puede ser artesanal o industrial, y por su gran carga ornamental ha sido considerado objeto artístico en la historia del arte decorativo, sobre todo el de la época pre-industrial.</a:t>
            </a:r>
          </a:p>
          <a:p>
            <a:pPr algn="just"/>
            <a:r>
              <a:rPr lang="es-CL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934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coideas.net/wp-content/uploads/2007/12/mobiliario-juvenil-adalb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4684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5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stiloydeco.com/wp-content/uploads/2009/08/muebles-minimalist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896544" cy="50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2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universaldeco.es/wp-content/bosq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4032448" cy="58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rbaradih.files.wordpress.com/2010/12/5_muebles-de-diseno-para-ord6_enador-155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13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corahoy.com/wp-content/uploads/2009/01/giorgio-armani-furniture-balo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264696" cy="54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0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4321"/>
            <a:ext cx="6350540" cy="444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9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uiadkn.com/images_blog/LosPalurdos/fagring_bench_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64704"/>
            <a:ext cx="66752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7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588/3345529340_2b92dc3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65627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ignboom.com/tools/WPro/images/rid12/u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1716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9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xbdesign.com/indexhibit/files/gimgs/12_concon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975986" cy="49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7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247</Words>
  <Application>Microsoft Office PowerPoint</Application>
  <PresentationFormat>Presentación en pantalla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4</cp:revision>
  <dcterms:created xsi:type="dcterms:W3CDTF">2011-03-20T21:03:55Z</dcterms:created>
  <dcterms:modified xsi:type="dcterms:W3CDTF">2011-03-20T22:12:55Z</dcterms:modified>
</cp:coreProperties>
</file>