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61" r:id="rId3"/>
    <p:sldId id="256" r:id="rId4"/>
    <p:sldId id="258" r:id="rId5"/>
    <p:sldId id="262" r:id="rId6"/>
    <p:sldId id="263" r:id="rId7"/>
    <p:sldId id="257" r:id="rId8"/>
    <p:sldId id="259" r:id="rId9"/>
    <p:sldId id="264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0D8B"/>
    <a:srgbClr val="FF66FF"/>
    <a:srgbClr val="FF99CC"/>
    <a:srgbClr val="880679"/>
    <a:srgbClr val="05F5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928662" y="1928803"/>
            <a:ext cx="7172348" cy="1470025"/>
          </a:xfrm>
        </p:spPr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 dirty="0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1371600" y="3643314"/>
            <a:ext cx="6400800" cy="12858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s-ES" altLang="ja-JP" smtClean="0"/>
              <a:t>Haga clic para modificar el estilo de subtítulo del patrón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BC93-980E-494D-BC1D-AB42B3DBF788}" type="datetimeFigureOut">
              <a:rPr lang="es-CL" smtClean="0"/>
              <a:t>20-03-2011</a:t>
            </a:fld>
            <a:endParaRPr lang="es-CL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3770-42DF-4E7C-8DA3-000299E3E63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671514" y="274638"/>
            <a:ext cx="7829576" cy="1011222"/>
          </a:xfrm>
        </p:spPr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71514" y="1285860"/>
            <a:ext cx="7829576" cy="4357718"/>
          </a:xfrm>
        </p:spPr>
        <p:txBody>
          <a:bodyPr vert="eaVert"/>
          <a:lstStyle/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BC93-980E-494D-BC1D-AB42B3DBF788}" type="datetimeFigureOut">
              <a:rPr lang="es-CL" smtClean="0"/>
              <a:t>20-03-2011</a:t>
            </a:fld>
            <a:endParaRPr lang="es-CL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3770-42DF-4E7C-8DA3-000299E3E63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43702" y="285730"/>
            <a:ext cx="1785950" cy="5565797"/>
          </a:xfrm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42910" y="274640"/>
            <a:ext cx="5834090" cy="5583253"/>
          </a:xfrm>
        </p:spPr>
        <p:txBody>
          <a:bodyPr vert="eaVert"/>
          <a:lstStyle/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652450" y="6356350"/>
            <a:ext cx="2133600" cy="365125"/>
          </a:xfrm>
        </p:spPr>
        <p:txBody>
          <a:bodyPr/>
          <a:lstStyle/>
          <a:p>
            <a:fld id="{B619BC93-980E-494D-BC1D-AB42B3DBF788}" type="datetimeFigureOut">
              <a:rPr lang="es-CL" smtClean="0"/>
              <a:t>20-03-2011</a:t>
            </a:fld>
            <a:endParaRPr lang="es-CL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6286512" y="6356350"/>
            <a:ext cx="2133600" cy="365125"/>
          </a:xfrm>
        </p:spPr>
        <p:txBody>
          <a:bodyPr/>
          <a:lstStyle/>
          <a:p>
            <a:fld id="{62603770-42DF-4E7C-8DA3-000299E3E63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s-ES" altLang="ja-JP" smtClean="0"/>
              <a:t>Haga clic para modificar el estilo de subtítulo del patrón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BC93-980E-494D-BC1D-AB42B3DBF788}" type="datetimeFigureOut">
              <a:rPr lang="es-CL" smtClean="0"/>
              <a:t>20-03-2011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3770-42DF-4E7C-8DA3-000299E3E63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BC93-980E-494D-BC1D-AB42B3DBF788}" type="datetimeFigureOut">
              <a:rPr lang="es-CL" smtClean="0"/>
              <a:t>20-03-2011</a:t>
            </a:fld>
            <a:endParaRPr lang="es-CL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3770-42DF-4E7C-8DA3-000299E3E63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000100" y="4714884"/>
            <a:ext cx="7215239" cy="86200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1000101" y="2857496"/>
            <a:ext cx="7215238" cy="17859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9BC93-980E-494D-BC1D-AB42B3DBF788}" type="datetimeFigureOut">
              <a:rPr lang="es-CL" smtClean="0"/>
              <a:t>20-03-2011</a:t>
            </a:fld>
            <a:endParaRPr lang="es-CL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03770-42DF-4E7C-8DA3-000299E3E63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BC93-980E-494D-BC1D-AB42B3DBF788}" type="datetimeFigureOut">
              <a:rPr lang="es-CL" smtClean="0"/>
              <a:t>20-03-2011</a:t>
            </a:fld>
            <a:endParaRPr lang="es-CL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3770-42DF-4E7C-8DA3-000299E3E63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lang="ja-JP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BC93-980E-494D-BC1D-AB42B3DBF788}" type="datetimeFigureOut">
              <a:rPr lang="es-CL" smtClean="0"/>
              <a:t>20-03-2011</a:t>
            </a:fld>
            <a:endParaRPr lang="es-CL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3770-42DF-4E7C-8DA3-000299E3E63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671646" y="4572008"/>
            <a:ext cx="6400816" cy="928686"/>
          </a:xfrm>
        </p:spPr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BC93-980E-494D-BC1D-AB42B3DBF788}" type="datetimeFigureOut">
              <a:rPr lang="es-CL" smtClean="0"/>
              <a:t>20-03-2011</a:t>
            </a:fld>
            <a:endParaRPr lang="es-CL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3770-42DF-4E7C-8DA3-000299E3E63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BC93-980E-494D-BC1D-AB42B3DBF788}" type="datetimeFigureOut">
              <a:rPr lang="es-CL" smtClean="0"/>
              <a:t>20-03-2011</a:t>
            </a:fld>
            <a:endParaRPr lang="es-CL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3770-42DF-4E7C-8DA3-000299E3E63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575050" y="1428737"/>
            <a:ext cx="5111750" cy="4697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lang="ja-JP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BC93-980E-494D-BC1D-AB42B3DBF788}" type="datetimeFigureOut">
              <a:rPr lang="es-CL" smtClean="0"/>
              <a:t>20-03-2011</a:t>
            </a:fld>
            <a:endParaRPr lang="es-CL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3770-42DF-4E7C-8DA3-000299E3E63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792288" y="5014914"/>
            <a:ext cx="5486400" cy="414350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 dirty="0"/>
          </a:p>
        </p:txBody>
      </p:sp>
      <p:sp>
        <p:nvSpPr>
          <p:cNvPr id="3" name="正方形/長方形 2"/>
          <p:cNvSpPr>
            <a:spLocks noGrp="1"/>
          </p:cNvSpPr>
          <p:nvPr>
            <p:ph type="pic" idx="1"/>
          </p:nvPr>
        </p:nvSpPr>
        <p:spPr>
          <a:xfrm>
            <a:off x="1792288" y="742960"/>
            <a:ext cx="5486400" cy="4114800"/>
          </a:xfrm>
          <a:prstGeom prst="rect">
            <a:avLst/>
          </a:prstGeom>
          <a:noFill/>
          <a:ln w="50800" cap="sq">
            <a:solidFill>
              <a:schemeClr val="tx1"/>
            </a:solidFill>
            <a:miter lim="800000"/>
          </a:ln>
          <a:effectLst>
            <a:outerShdw blurRad="76200" dist="50800" dir="13500000" algn="tl" rotWithShape="0">
              <a:schemeClr val="bg1">
                <a:alpha val="80000"/>
              </a:scheme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es-ES" altLang="ja-JP" smtClean="0"/>
              <a:t>Haga clic en el icono para agregar una imagen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792288" y="5481658"/>
            <a:ext cx="54864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BC93-980E-494D-BC1D-AB42B3DBF788}" type="datetimeFigureOut">
              <a:rPr lang="es-CL" smtClean="0"/>
              <a:t>20-03-2011</a:t>
            </a:fld>
            <a:endParaRPr lang="es-CL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3770-42DF-4E7C-8DA3-000299E3E63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lang="ja-JP" dirty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9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B619BC93-980E-494D-BC1D-AB42B3DBF788}" type="datetimeFigureOut">
              <a:rPr lang="es-CL" smtClean="0"/>
              <a:t>20-03-2011</a:t>
            </a:fld>
            <a:endParaRPr lang="es-CL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2603770-42DF-4E7C-8DA3-000299E3E63C}" type="slidenum">
              <a:rPr lang="es-CL" smtClean="0"/>
              <a:t>‹Nº›</a:t>
            </a:fld>
            <a:endParaRPr lang="es-CL"/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ln w="12700">
            <a:solidFill>
              <a:schemeClr val="tx1">
                <a:tint val="95000"/>
              </a:schemeClr>
            </a:solidFill>
          </a:ln>
          <a:gradFill>
            <a:gsLst>
              <a:gs pos="0">
                <a:schemeClr val="tx1">
                  <a:tint val="65000"/>
                </a:schemeClr>
              </a:gs>
              <a:gs pos="49900">
                <a:schemeClr val="tx1">
                  <a:tint val="95000"/>
                </a:schemeClr>
              </a:gs>
              <a:gs pos="50000">
                <a:schemeClr val="tx1"/>
              </a:gs>
              <a:gs pos="100000">
                <a:schemeClr val="tx1">
                  <a:tint val="95000"/>
                </a:schemeClr>
              </a:gs>
            </a:gsLst>
            <a:lin ang="5400000" scaled="1"/>
          </a:gradFill>
          <a:effectLst>
            <a:outerShdw blurRad="127000" algn="tl" rotWithShape="0">
              <a:schemeClr val="bg1">
                <a:alpha val="5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tx1"/>
        </a:buClr>
        <a:buFont typeface="Wingdings"/>
        <a:buChar char="n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shade val="75000"/>
          </a:schemeClr>
        </a:buClr>
        <a:buSzPct val="85000"/>
        <a:buFont typeface="Wingdings"/>
        <a:buChar char="n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50000"/>
          </a:schemeClr>
        </a:buClr>
        <a:buSzPct val="75000"/>
        <a:buFont typeface="Wingdings"/>
        <a:buChar char="n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6">
            <a:shade val="50000"/>
          </a:schemeClr>
        </a:buClr>
        <a:buSzPct val="75000"/>
        <a:buFont typeface="Wingdings"/>
        <a:buChar char="n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3">
            <a:shade val="50000"/>
          </a:schemeClr>
        </a:buClr>
        <a:buSzPct val="70000"/>
        <a:buFont typeface="Wingdings"/>
        <a:buChar char="n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2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5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1"/>
        </a:buClr>
        <a:buSzPct val="5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1.bp.blogspot.com/_kxQauJ31Css/TVFxa-AWkhI/AAAAAAAAAQQ/MAq4wuioI-M/s1600/diseno-grafic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916832"/>
            <a:ext cx="453650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10700" y="260648"/>
            <a:ext cx="461216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9600" dirty="0" smtClean="0">
                <a:solidFill>
                  <a:srgbClr val="FF99CC"/>
                </a:solidFill>
                <a:latin typeface="AR DELANEY" pitchFamily="2" charset="0"/>
              </a:rPr>
              <a:t>Diseño </a:t>
            </a:r>
          </a:p>
          <a:p>
            <a:r>
              <a:rPr lang="es-CL" sz="9600" dirty="0" smtClean="0">
                <a:solidFill>
                  <a:srgbClr val="FF99CC"/>
                </a:solidFill>
                <a:latin typeface="AR DELANEY" pitchFamily="2" charset="0"/>
              </a:rPr>
              <a:t>Gráfico</a:t>
            </a:r>
            <a:endParaRPr lang="es-CL" sz="9600" dirty="0">
              <a:solidFill>
                <a:srgbClr val="FF99CC"/>
              </a:solidFill>
              <a:latin typeface="AR DELANEY" pitchFamily="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23528" y="620688"/>
            <a:ext cx="461216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9600" dirty="0" smtClean="0">
                <a:solidFill>
                  <a:srgbClr val="FF66FF"/>
                </a:solidFill>
                <a:latin typeface="AR DELANEY" pitchFamily="2" charset="0"/>
              </a:rPr>
              <a:t>Diseño </a:t>
            </a:r>
          </a:p>
          <a:p>
            <a:r>
              <a:rPr lang="es-CL" sz="9600" dirty="0" smtClean="0">
                <a:solidFill>
                  <a:srgbClr val="FF66FF"/>
                </a:solidFill>
                <a:latin typeface="AR DELANEY" pitchFamily="2" charset="0"/>
              </a:rPr>
              <a:t>Gráfico</a:t>
            </a:r>
            <a:endParaRPr lang="es-CL" sz="9600" dirty="0">
              <a:solidFill>
                <a:srgbClr val="FF66FF"/>
              </a:solidFill>
              <a:latin typeface="AR DELANEY" pitchFamily="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83568" y="953878"/>
            <a:ext cx="461216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9600" dirty="0" smtClean="0">
                <a:solidFill>
                  <a:srgbClr val="BD0D8B"/>
                </a:solidFill>
                <a:latin typeface="AR DELANEY" pitchFamily="2" charset="0"/>
              </a:rPr>
              <a:t>Diseño </a:t>
            </a:r>
          </a:p>
          <a:p>
            <a:r>
              <a:rPr lang="es-CL" sz="9600" dirty="0" smtClean="0">
                <a:solidFill>
                  <a:srgbClr val="BD0D8B"/>
                </a:solidFill>
                <a:latin typeface="AR DELANEY" pitchFamily="2" charset="0"/>
              </a:rPr>
              <a:t>Gráfico</a:t>
            </a:r>
            <a:endParaRPr lang="es-CL" sz="9600" dirty="0">
              <a:solidFill>
                <a:srgbClr val="BD0D8B"/>
              </a:solidFill>
              <a:latin typeface="AR DELANEY" pitchFamily="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43608" y="1228395"/>
            <a:ext cx="461216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9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 DELANEY" pitchFamily="2" charset="0"/>
              </a:rPr>
              <a:t>Diseño </a:t>
            </a:r>
          </a:p>
          <a:p>
            <a:r>
              <a:rPr lang="es-CL" sz="9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 DELANEY" pitchFamily="2" charset="0"/>
              </a:rPr>
              <a:t>Gráfico</a:t>
            </a:r>
            <a:endParaRPr lang="es-CL" sz="9600" dirty="0">
              <a:solidFill>
                <a:schemeClr val="tx1">
                  <a:lumMod val="95000"/>
                  <a:lumOff val="5000"/>
                </a:schemeClr>
              </a:solidFill>
              <a:latin typeface="AR DELANE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18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sisadigital.com/files/images/DISE%C3%91O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160906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257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mantenimientoinformaticoredes.es/uploads/diseno_grafico_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88640"/>
            <a:ext cx="6480720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4957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2.bp.blogspot.com/_e3_TYPEP0bY/SnimVSaS_XI/AAAAAAAAAUM/59AeFgQZg4k/s400/Cartel+Dia+Internacional+del+Dise%C3%B1o+Grafico+20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002" y="401317"/>
            <a:ext cx="4248472" cy="6157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consultaeventos.com/wp-content/uploads/2007/04/di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4106038" cy="6153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6079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images01.olx.cl/ui/2/83/96/18017796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18254"/>
            <a:ext cx="7920880" cy="633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8686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t2.gstatic.com/images?q=tbn:ANd9GcT3T3HjxAw5DLQ-ci8QmcPhqIJULpmVPlbPy3eOjX3rJIOs78fAL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404664"/>
            <a:ext cx="7562045" cy="6134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889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1.bp.blogspot.com/_9yN-yfU9csc/S-loR21i2cI/AAAAAAAAABg/lDLAOGl5vwc/s1600/14154196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7344816" cy="6214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227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alta-resolucion.net/imagenes/imagen-grafic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54543"/>
            <a:ext cx="8208912" cy="6049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4063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dementesx.com/wp-content/uploads/2010/04/27-abril-dise%C3%B1o-grafico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064896" cy="4882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26667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YamatoPainting">
  <a:themeElements>
    <a:clrScheme name="Yamato Painting">
      <a:dk1>
        <a:sysClr val="windowText" lastClr="000000"/>
      </a:dk1>
      <a:lt1>
        <a:sysClr val="window" lastClr="FFFFFF"/>
      </a:lt1>
      <a:dk2>
        <a:srgbClr val="3F2D32"/>
      </a:dk2>
      <a:lt2>
        <a:srgbClr val="FEDD00"/>
      </a:lt2>
      <a:accent1>
        <a:srgbClr val="C24400"/>
      </a:accent1>
      <a:accent2>
        <a:srgbClr val="3F7228"/>
      </a:accent2>
      <a:accent3>
        <a:srgbClr val="516086"/>
      </a:accent3>
      <a:accent4>
        <a:srgbClr val="956A86"/>
      </a:accent4>
      <a:accent5>
        <a:srgbClr val="E87981"/>
      </a:accent5>
      <a:accent6>
        <a:srgbClr val="8D8628"/>
      </a:accent6>
      <a:hlink>
        <a:srgbClr val="0000FF"/>
      </a:hlink>
      <a:folHlink>
        <a:srgbClr val="800080"/>
      </a:folHlink>
    </a:clrScheme>
    <a:fontScheme name="Yamato Painti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Yamato Painting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100000"/>
              </a:schemeClr>
            </a:gs>
            <a:gs pos="100000">
              <a:schemeClr val="phClr">
                <a:tint val="100000"/>
                <a:shade val="2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  <a:tile tx="0" ty="0" sx="35000" sy="35000" flip="none" algn="tl"/>
        </a:blipFill>
      </a:fillStyleLst>
      <a:lnStyleLst>
        <a:ln w="9525" cap="flat" cmpd="sng" algn="ctr">
          <a:solidFill>
            <a:schemeClr val="phClr">
              <a:alpha val="60000"/>
            </a:schemeClr>
          </a:solidFill>
          <a:prstDash val="solid"/>
        </a:ln>
        <a:ln w="19525" cap="flat" cmpd="sng" algn="ctr">
          <a:solidFill>
            <a:schemeClr val="phClr">
              <a:alpha val="90000"/>
            </a:schemeClr>
          </a:solidFill>
          <a:prstDash val="solid"/>
        </a:ln>
        <a:ln w="3810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glow rad="51600">
              <a:schemeClr val="phClr"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>
            <a:shade val="90000"/>
          </a:schemeClr>
        </a:solidFill>
        <a:blipFill>
          <a:blip xmlns:r="http://schemas.openxmlformats.org/officeDocument/2006/relationships" r:embed="rId2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tile tx="0" ty="0" sx="120000" sy="120000" flip="xy" algn="t"/>
        </a:blipFill>
        <a:blipFill rotWithShape="0">
          <a:blip xmlns:r="http://schemas.openxmlformats.org/officeDocument/2006/relationships" r:embed="rId3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TC010219417[[fn=Tema de pintura Yamato]]</Template>
  <TotalTime>38</TotalTime>
  <Words>8</Words>
  <Application>Microsoft Office PowerPoint</Application>
  <PresentationFormat>Presentación en pantalla (4:3)</PresentationFormat>
  <Paragraphs>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YamatoPainting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 peña</dc:creator>
  <cp:lastModifiedBy>nancy peña</cp:lastModifiedBy>
  <cp:revision>4</cp:revision>
  <dcterms:created xsi:type="dcterms:W3CDTF">2011-03-20T12:52:40Z</dcterms:created>
  <dcterms:modified xsi:type="dcterms:W3CDTF">2011-03-20T13:31:07Z</dcterms:modified>
</cp:coreProperties>
</file>