
<file path=[Content_Types].xml><?xml version="1.0" encoding="utf-8"?>
<Types xmlns="http://schemas.openxmlformats.org/package/2006/content-types"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F944-2A82-4443-8FFC-31B6C9700670}" type="datetimeFigureOut">
              <a:rPr lang="it-IT" smtClean="0"/>
              <a:t>09/04/11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B82D-449A-440B-88BF-258F13DFBDE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5F944-2A82-4443-8FFC-31B6C9700670}" type="datetimeFigureOut">
              <a:rPr lang="it-IT" smtClean="0"/>
              <a:t>09/04/11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8B82D-449A-440B-88BF-258F13DFBDE4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456324" y="1556792"/>
          <a:ext cx="5687676" cy="7560000"/>
        </p:xfrm>
        <a:graphic>
          <a:graphicData uri="http://schemas.openxmlformats.org/presentationml/2006/ole">
            <p:oleObj spid="_x0000_s1026" name="Acrobat Document" r:id="rId3" imgW="5667139" imgH="7534116" progId="AcroExch.Document.7">
              <p:embed/>
            </p:oleObj>
          </a:graphicData>
        </a:graphic>
      </p:graphicFrame>
      <p:pic>
        <p:nvPicPr>
          <p:cNvPr id="14" name="Segnaposto contenuto 6" descr="01_11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0"/>
            <a:ext cx="7203262" cy="38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Office PowerPoint</Application>
  <PresentationFormat>Presentazione su schermo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3" baseType="lpstr">
      <vt:lpstr>Tema di Office</vt:lpstr>
      <vt:lpstr>Adobe Acrobat Document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standard2</dc:title>
  <dc:creator>paraggio</dc:creator>
  <dc:description/>
  <cp:lastModifiedBy>paraggio</cp:lastModifiedBy>
  <cp:revision>4</cp:revision>
  <dcterms:created xsi:type="dcterms:W3CDTF">2011-04-09T14:51:00Z</dcterms:created>
  <dcterms:modified xsi:type="dcterms:W3CDTF">2011-04-09T15:30:11Z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Presentazione standard2</vt:lpwstr>
  </property>
  <property fmtid="{D5CDD505-2E9C-101B-9397-08002B2CF9AE}" pid="3" name="SlideDescription">
    <vt:lpwstr/>
  </property>
</Properties>
</file>