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18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76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55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71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78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971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51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140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75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49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26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B20F-72CB-4949-A944-639A7E73552B}" type="datetimeFigureOut">
              <a:rPr lang="es-CL" smtClean="0"/>
              <a:t>24-05-2011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5A29-2159-4D55-8C1B-0BE9F03914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06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ncy peña\Downloads\afiche para invitació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4402"/>
            <a:ext cx="4796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5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ncy peña\Downloads\afiche_salve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1501"/>
            <a:ext cx="48466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0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nancy peña\Downloads\AficheEcolog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89748" cy="67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3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ancy peña\Downloads\maulinos-por-la-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5741"/>
            <a:ext cx="5112568" cy="68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4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ancy peña\Downloads\medio-ambient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824536" cy="68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81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3</cp:revision>
  <dcterms:created xsi:type="dcterms:W3CDTF">2011-05-23T18:35:50Z</dcterms:created>
  <dcterms:modified xsi:type="dcterms:W3CDTF">2011-05-24T21:30:52Z</dcterms:modified>
</cp:coreProperties>
</file>