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EDFE-9181-4309-BD41-2A1323D31550}" type="datetimeFigureOut">
              <a:rPr lang="es-CL" smtClean="0"/>
              <a:t>24-05-2011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41FF-31A0-4231-A7A2-DA6404CD1D7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5008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EDFE-9181-4309-BD41-2A1323D31550}" type="datetimeFigureOut">
              <a:rPr lang="es-CL" smtClean="0"/>
              <a:t>24-05-2011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41FF-31A0-4231-A7A2-DA6404CD1D7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8905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EDFE-9181-4309-BD41-2A1323D31550}" type="datetimeFigureOut">
              <a:rPr lang="es-CL" smtClean="0"/>
              <a:t>24-05-2011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41FF-31A0-4231-A7A2-DA6404CD1D7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6017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EDFE-9181-4309-BD41-2A1323D31550}" type="datetimeFigureOut">
              <a:rPr lang="es-CL" smtClean="0"/>
              <a:t>24-05-2011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41FF-31A0-4231-A7A2-DA6404CD1D7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784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EDFE-9181-4309-BD41-2A1323D31550}" type="datetimeFigureOut">
              <a:rPr lang="es-CL" smtClean="0"/>
              <a:t>24-05-2011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41FF-31A0-4231-A7A2-DA6404CD1D7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1430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EDFE-9181-4309-BD41-2A1323D31550}" type="datetimeFigureOut">
              <a:rPr lang="es-CL" smtClean="0"/>
              <a:t>24-05-2011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41FF-31A0-4231-A7A2-DA6404CD1D7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8710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EDFE-9181-4309-BD41-2A1323D31550}" type="datetimeFigureOut">
              <a:rPr lang="es-CL" smtClean="0"/>
              <a:t>24-05-2011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41FF-31A0-4231-A7A2-DA6404CD1D7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9509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EDFE-9181-4309-BD41-2A1323D31550}" type="datetimeFigureOut">
              <a:rPr lang="es-CL" smtClean="0"/>
              <a:t>24-05-2011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41FF-31A0-4231-A7A2-DA6404CD1D7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214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EDFE-9181-4309-BD41-2A1323D31550}" type="datetimeFigureOut">
              <a:rPr lang="es-CL" smtClean="0"/>
              <a:t>24-05-2011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41FF-31A0-4231-A7A2-DA6404CD1D7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5187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EDFE-9181-4309-BD41-2A1323D31550}" type="datetimeFigureOut">
              <a:rPr lang="es-CL" smtClean="0"/>
              <a:t>24-05-2011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41FF-31A0-4231-A7A2-DA6404CD1D7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7318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EDFE-9181-4309-BD41-2A1323D31550}" type="datetimeFigureOut">
              <a:rPr lang="es-CL" smtClean="0"/>
              <a:t>24-05-2011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41FF-31A0-4231-A7A2-DA6404CD1D7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4969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7EDFE-9181-4309-BD41-2A1323D31550}" type="datetimeFigureOut">
              <a:rPr lang="es-CL" smtClean="0"/>
              <a:t>24-05-2011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E41FF-31A0-4231-A7A2-DA6404CD1D7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4731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nancy peña\Desktop\MATERIAL DE ARTES\1º MEDIO\pintores chilenos\burchar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2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6948264" y="6165304"/>
            <a:ext cx="195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 smtClean="0"/>
              <a:t>PABLO BURCHARD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4162368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Users\nancy peña\Desktop\MATERIAL DE ARTES\1º MEDIO\pintores chilenos\caballer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9144000" cy="6383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7164288" y="513830"/>
            <a:ext cx="130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 smtClean="0"/>
              <a:t>CABALLERO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1035548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Users\nancy peña\Desktop\MATERIAL DE ARTES\1º MEDIO\pintores chilenos\contrera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81557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866731" y="364014"/>
            <a:ext cx="12141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 smtClean="0"/>
              <a:t>CONTREAS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2142218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:\Users\nancy peña\Desktop\MATERIAL DE ARTES\1º MEDIO\pintores chilenos\helsb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0"/>
            <a:ext cx="7988064" cy="6857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7092280" y="260648"/>
            <a:ext cx="891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 smtClean="0"/>
              <a:t>HELSBY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83405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C:\Users\nancy peña\Desktop\MATERIAL DE ARTES\1º MEDIO\pintores chilenos\jarp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556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3585608" y="5939988"/>
            <a:ext cx="1596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ONOFRE JARPA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10984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C:\Users\nancy peña\Desktop\MATERIAL DE ARTES\1º MEDIO\pintores chilenos\lu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0"/>
            <a:ext cx="84201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6538963" y="332656"/>
            <a:ext cx="1436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 smtClean="0"/>
              <a:t>PEDRO LUNA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3469285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C:\Users\nancy peña\Desktop\MATERIAL DE ARTES\1º MEDIO\pintores chilenos\orrego-luc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8" y="0"/>
            <a:ext cx="5545653" cy="6837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6372200" y="1484784"/>
            <a:ext cx="1526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0RREGO LUCO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4804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ancy peña\Desktop\MATERIAL DE ARTES\1º MEDIO\pintores chilenos\valenzuela-llan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657" y="0"/>
            <a:ext cx="9161298" cy="5085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3459994" y="5723964"/>
            <a:ext cx="2183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VALENZUELA LLANOS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130770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13</Words>
  <Application>Microsoft Office PowerPoint</Application>
  <PresentationFormat>Presentación en pantalla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nancy peña</dc:creator>
  <cp:lastModifiedBy>nancy peña</cp:lastModifiedBy>
  <cp:revision>2</cp:revision>
  <dcterms:created xsi:type="dcterms:W3CDTF">2011-05-24T16:43:39Z</dcterms:created>
  <dcterms:modified xsi:type="dcterms:W3CDTF">2011-05-24T16:59:16Z</dcterms:modified>
</cp:coreProperties>
</file>