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3" r:id="rId4"/>
    <p:sldId id="258" r:id="rId5"/>
    <p:sldId id="257" r:id="rId6"/>
    <p:sldId id="259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2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887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5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461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3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2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65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794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2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9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BCEC-EF40-44F9-B0FA-1B5C6626C24A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0422-9CDD-4438-9089-EBA78EBA3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94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ncy peña\Desktop\MATERIAL DE ARTES\1º MEDIO\esculturas\gau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77"/>
            <a:ext cx="9127993" cy="60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9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esktop\MATERIAL DE ARTES\1º MEDIO\esculturas\escultur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49083"/>
            <a:ext cx="5180312" cy="69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2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ncy peña\Desktop\MATERIAL DE ARTES\1º MEDIO\esculturas\una_mano_en_el_desiert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9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nancy peña\Desktop\MATERIAL DE ARTES\1º MEDIO\esculturas\escultura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918"/>
            <a:ext cx="6552728" cy="68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9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10" descr="C:\Users\nancy peña\Desktop\MATERIAL DE ARTES\1º MEDIO\esculturas\escultu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9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nancy peña\Desktop\MATERIAL DE ARTES\1º MEDIO\esculturas\escultura 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15416"/>
            <a:ext cx="5040313" cy="73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ancy peña\Desktop\MATERIAL DE ARTES\1º MEDIO\esculturas\calul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8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ancy peña\Desktop\MATERIAL DE ARTES\1º MEDIO\esculturas\escultur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6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nancy peña\Desktop\MATERIAL DE ARTES\1º MEDIO\esculturas\escultur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57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1</cp:revision>
  <dcterms:created xsi:type="dcterms:W3CDTF">2011-05-24T16:33:16Z</dcterms:created>
  <dcterms:modified xsi:type="dcterms:W3CDTF">2011-05-24T16:43:08Z</dcterms:modified>
</cp:coreProperties>
</file>