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9600" b="1" dirty="0" smtClean="0"/>
              <a:t>La familia</a:t>
            </a:r>
            <a:endParaRPr lang="es-CL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611560" y="596465"/>
            <a:ext cx="77768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TODOS DEBEMOS AYUDAR EN EL HOGAR.</a:t>
            </a:r>
            <a:endParaRPr kumimoji="0" lang="es-MX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http://a.menudospeques.net/files/jobs/images_stories_05_famili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132856"/>
            <a:ext cx="5760640" cy="444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577054" y="1198851"/>
            <a:ext cx="809940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Aunque seas pequeño o pequeña, puedes </a:t>
            </a:r>
            <a:r>
              <a:rPr kumimoji="0" lang="es-MX" sz="6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cooperar</a:t>
            </a:r>
            <a:r>
              <a:rPr kumimoji="0" lang="es-MX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con mamá y papá, ellos te lo agradecerán.</a:t>
            </a:r>
            <a:endParaRPr kumimoji="0" lang="es-MX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il_fi" descr="http://espaciohogar.com/wp-content/uploads/tarjetas-del-dia-de-la-madre-para-colorea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404664"/>
            <a:ext cx="3156147" cy="2160240"/>
          </a:xfrm>
          <a:prstGeom prst="rect">
            <a:avLst/>
          </a:prstGeom>
          <a:noFill/>
        </p:spPr>
      </p:pic>
      <p:pic>
        <p:nvPicPr>
          <p:cNvPr id="61444" name="Picture 4" descr="http://2.bp.blogspot.com/_otgpQpxR_Fc/S_L0RoVD0cI/AAAAAAAAAg4/vJ5uHfoP9e0/s1600/desenho-caillou-brincand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7810" y="332656"/>
            <a:ext cx="2502662" cy="2808312"/>
          </a:xfrm>
          <a:prstGeom prst="rect">
            <a:avLst/>
          </a:prstGeom>
          <a:noFill/>
        </p:spPr>
      </p:pic>
      <p:pic>
        <p:nvPicPr>
          <p:cNvPr id="61443" name="Picture 3" descr="http://lh4.ggpht.com/_X9G5Ll41RY8/TLi5HXXaTtI/AAAAAAAABQU/RIpd8S9dzes/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77072"/>
            <a:ext cx="3024336" cy="2410703"/>
          </a:xfrm>
          <a:prstGeom prst="rect">
            <a:avLst/>
          </a:prstGeom>
          <a:noFill/>
        </p:spPr>
      </p:pic>
      <p:pic>
        <p:nvPicPr>
          <p:cNvPr id="61442" name="Imagen 25" descr="https://lh6.googleusercontent.com/_X9G5Ll41RY8/TLjAFQQcI_I/AAAAAAAABjQ/JazDDoguPB4/s800/0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717032"/>
            <a:ext cx="2355081" cy="2604643"/>
          </a:xfrm>
          <a:prstGeom prst="rect">
            <a:avLst/>
          </a:prstGeom>
          <a:noFill/>
        </p:spPr>
      </p:pic>
      <p:pic>
        <p:nvPicPr>
          <p:cNvPr id="61441" name="Picture 1" descr="http://lh3.ggpht.com/_X9G5Ll41RY8/TLi6w1Ff7aI/AAAAAAAABWw/u3c2iujgtAk/08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2132856"/>
            <a:ext cx="2474644" cy="2761159"/>
          </a:xfrm>
          <a:prstGeom prst="rect">
            <a:avLst/>
          </a:prstGeom>
          <a:noFill/>
        </p:spPr>
      </p:pic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371654"/>
            <a:ext cx="1331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899592" y="35730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864096"/>
          </a:xfrm>
        </p:spPr>
        <p:txBody>
          <a:bodyPr>
            <a:noAutofit/>
          </a:bodyPr>
          <a:lstStyle/>
          <a:p>
            <a:r>
              <a:rPr lang="es-MX" sz="6000" dirty="0" smtClean="0"/>
              <a:t>Diferentes familias</a:t>
            </a:r>
            <a:endParaRPr lang="es-CL" sz="6000" dirty="0"/>
          </a:p>
        </p:txBody>
      </p:sp>
      <p:pic>
        <p:nvPicPr>
          <p:cNvPr id="1026" name="Picture 2" descr="http://www.wapgestionintegrada.cl/pdc/upload_files/13Famil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5688632" cy="4645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Mm1SVEfjEaQ/S9Fy9wNeglI/AAAAAAAAAD0/omKhW6s_CP4/s1600/fami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6972266" cy="522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amilia numerosa del Reino Uni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6984776" cy="5545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Todas las familias son importantes</a:t>
            </a:r>
            <a:endParaRPr lang="es-CL" dirty="0"/>
          </a:p>
        </p:txBody>
      </p:sp>
      <p:pic>
        <p:nvPicPr>
          <p:cNvPr id="54274" name="Picture 2" descr="http://fadep.org/blog/wp-content/uploads/2009/08/familia-3-hij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96752"/>
            <a:ext cx="511256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2.bp.blogspot.com/_CTsCGK71FpA/ShbU1RC0YRI/AAAAAAAAAIM/nG87k6djdoc/s400/Familia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7272808" cy="523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arboletes-antioquia.gov.co/apc-aa-files/66376362663038653534316562663331/familias_en_ac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498279" cy="5459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LA FAMILIA, MI PRIMERA COMUNIDAD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il_fi" descr="http://www.coloreartusdibujos.com/wp-content/uploads/2009/12/pintar-famil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84076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69269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CL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4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TODAS LAS FAMILIAS SOMOS DIFERENTES</a:t>
            </a:r>
            <a:r>
              <a:rPr lang="es-MX" sz="4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4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TODOS LOS INTEGRANTES DE LA FAMILIA SON IMPORTANTES</a:t>
            </a:r>
            <a:r>
              <a:rPr lang="es-MX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55</Words>
  <Application>Microsoft Office PowerPoint</Application>
  <PresentationFormat>Presentación en pantalla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La familia</vt:lpstr>
      <vt:lpstr>Diferentes familias</vt:lpstr>
      <vt:lpstr>Diapositiva 3</vt:lpstr>
      <vt:lpstr>Diapositiva 4</vt:lpstr>
      <vt:lpstr>Todas las familias son importantes</vt:lpstr>
      <vt:lpstr>Diapositiva 6</vt:lpstr>
      <vt:lpstr>Diapositiva 7</vt:lpstr>
      <vt:lpstr>LA FAMILIA, MI PRIMERA COMUNIDAD 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</dc:title>
  <dc:creator>EDITHA</dc:creator>
  <cp:lastModifiedBy>EDITHA</cp:lastModifiedBy>
  <cp:revision>6</cp:revision>
  <dcterms:created xsi:type="dcterms:W3CDTF">2011-05-31T19:45:05Z</dcterms:created>
  <dcterms:modified xsi:type="dcterms:W3CDTF">2011-05-31T20:29:57Z</dcterms:modified>
</cp:coreProperties>
</file>