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E14AFFD-2301-4468-B16A-CE13B0FE874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4B9BFAB-5EBE-4E2E-BF7E-49A197B456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AFFD-2301-4468-B16A-CE13B0FE874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BFAB-5EBE-4E2E-BF7E-49A197B456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AFFD-2301-4468-B16A-CE13B0FE874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BFAB-5EBE-4E2E-BF7E-49A197B456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E14AFFD-2301-4468-B16A-CE13B0FE874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BFAB-5EBE-4E2E-BF7E-49A197B456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E14AFFD-2301-4468-B16A-CE13B0FE874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4B9BFAB-5EBE-4E2E-BF7E-49A197B45641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14AFFD-2301-4468-B16A-CE13B0FE874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4B9BFAB-5EBE-4E2E-BF7E-49A197B456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E14AFFD-2301-4468-B16A-CE13B0FE874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4B9BFAB-5EBE-4E2E-BF7E-49A197B4564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AFFD-2301-4468-B16A-CE13B0FE874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BFAB-5EBE-4E2E-BF7E-49A197B456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14AFFD-2301-4468-B16A-CE13B0FE874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4B9BFAB-5EBE-4E2E-BF7E-49A197B456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E14AFFD-2301-4468-B16A-CE13B0FE874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4B9BFAB-5EBE-4E2E-BF7E-49A197B4564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E14AFFD-2301-4468-B16A-CE13B0FE874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4B9BFAB-5EBE-4E2E-BF7E-49A197B4564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E14AFFD-2301-4468-B16A-CE13B0FE874D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4B9BFAB-5EBE-4E2E-BF7E-49A197B45641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2400" cy="2304255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" sz="7200" b="1" dirty="0" smtClean="0">
                <a:ln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sida</a:t>
            </a:r>
            <a:endParaRPr lang="es-ES" sz="7200" b="1" dirty="0">
              <a:ln>
                <a:prstDash val="solid"/>
              </a:ln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Que es sida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es una enfermedad que afecta a los humanos infectados por el VIH. Se dice que una persona padece de sida cuando su organismo, debido a la inmunodeficiencia provocada por el VIH, no es capaz de ofrecer una respuesta inmune adecuada contra las infecciones.</a:t>
            </a:r>
          </a:p>
          <a:p>
            <a:endParaRPr lang="es-ES" dirty="0"/>
          </a:p>
        </p:txBody>
      </p:sp>
      <p:pic>
        <p:nvPicPr>
          <p:cNvPr id="4" name="3 Imagen" descr="imagesCA5ODNK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3861048"/>
            <a:ext cx="2592288" cy="239169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</TotalTime>
  <Words>51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Brío</vt:lpstr>
      <vt:lpstr>sida</vt:lpstr>
      <vt:lpstr>Que es sida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sida</dc:title>
  <dc:creator>Estudiante-03</dc:creator>
  <cp:lastModifiedBy>Estudiante-03</cp:lastModifiedBy>
  <cp:revision>1</cp:revision>
  <dcterms:created xsi:type="dcterms:W3CDTF">2011-05-25T13:47:24Z</dcterms:created>
  <dcterms:modified xsi:type="dcterms:W3CDTF">2011-05-25T13:53:09Z</dcterms:modified>
</cp:coreProperties>
</file>