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FEDE34D-336B-4EDB-A559-D62350F350E1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DF800F7-B7E4-4E1F-B1E8-E8BC0BE65F6A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es-ES" sz="60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G</a:t>
            </a:r>
            <a:r>
              <a:rPr lang="es-ES" sz="6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onorrea</a:t>
            </a:r>
            <a:endParaRPr lang="es-ES" sz="6000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Que es gonorrea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gonorrea</a:t>
            </a:r>
            <a:r>
              <a:rPr lang="es-ES" dirty="0" smtClean="0"/>
              <a:t>, también denominada </a:t>
            </a:r>
            <a:r>
              <a:rPr lang="es-ES" b="1" dirty="0" smtClean="0"/>
              <a:t>blenorragia</a:t>
            </a:r>
            <a:r>
              <a:rPr lang="es-ES" dirty="0" smtClean="0"/>
              <a:t>, </a:t>
            </a:r>
            <a:r>
              <a:rPr lang="es-ES" b="1" dirty="0" smtClean="0"/>
              <a:t>blenorrea</a:t>
            </a:r>
            <a:r>
              <a:rPr lang="es-ES" dirty="0" smtClean="0"/>
              <a:t> y </a:t>
            </a:r>
            <a:r>
              <a:rPr lang="es-ES" b="1" dirty="0" smtClean="0"/>
              <a:t>uretritis gonocócica</a:t>
            </a:r>
            <a:r>
              <a:rPr lang="es-ES" dirty="0" smtClean="0"/>
              <a:t>, es una infección de transmisión sexual provocada por la bacteria </a:t>
            </a:r>
            <a:r>
              <a:rPr lang="es-ES" i="1" dirty="0" smtClean="0"/>
              <a:t>Neisseria gonorrhoeae</a:t>
            </a:r>
            <a:r>
              <a:rPr lang="es-ES" dirty="0" smtClean="0"/>
              <a:t> o gonococo.</a:t>
            </a:r>
          </a:p>
          <a:p>
            <a:endParaRPr lang="es-ES" dirty="0"/>
          </a:p>
        </p:txBody>
      </p:sp>
      <p:pic>
        <p:nvPicPr>
          <p:cNvPr id="4" name="3 Imagen" descr="220px-Neisseria_gonorrhoeae_PHIL_3693_lo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4293096"/>
            <a:ext cx="2808312" cy="182540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31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Gonorrea</vt:lpstr>
      <vt:lpstr>Que es gonorrea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Gonorrea</dc:title>
  <dc:creator>Estudiante-03</dc:creator>
  <cp:lastModifiedBy>Estudiante-03</cp:lastModifiedBy>
  <cp:revision>1</cp:revision>
  <dcterms:created xsi:type="dcterms:W3CDTF">2011-05-25T13:54:27Z</dcterms:created>
  <dcterms:modified xsi:type="dcterms:W3CDTF">2011-05-25T14:06:08Z</dcterms:modified>
</cp:coreProperties>
</file>