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9D8DB77-A599-4120-BFBA-05AACD728EE2}" type="datetimeFigureOut">
              <a:rPr lang="es-ES" smtClean="0"/>
              <a:t>23/05/2011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1EAAFAB-5D07-4B5F-BF92-2855F8922D47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828600" y="1772816"/>
            <a:ext cx="8062912" cy="1470025"/>
          </a:xfrm>
        </p:spPr>
        <p:txBody>
          <a:bodyPr>
            <a:normAutofit/>
          </a:bodyPr>
          <a:lstStyle/>
          <a:p>
            <a:r>
              <a:rPr lang="es-ES" sz="7200" b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C</a:t>
            </a:r>
            <a:r>
              <a:rPr lang="es-ES" sz="7200" b="1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andidiasis</a:t>
            </a:r>
            <a:endParaRPr lang="es-ES" sz="7200" b="1" dirty="0">
              <a:solidFill>
                <a:schemeClr val="tx2">
                  <a:lumMod val="20000"/>
                  <a:lumOff val="8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Candiasis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Las </a:t>
            </a:r>
            <a:r>
              <a:rPr lang="es-ES" sz="2400" b="1" dirty="0" smtClean="0"/>
              <a:t>candidiasis</a:t>
            </a:r>
            <a:r>
              <a:rPr lang="es-ES" sz="2400" dirty="0" smtClean="0"/>
              <a:t> constituyen un grupo de infecciones causadas por un hongo oportunista del género </a:t>
            </a:r>
            <a:r>
              <a:rPr lang="es-ES" sz="2400" i="1" dirty="0" smtClean="0"/>
              <a:t>Candida</a:t>
            </a:r>
            <a:r>
              <a:rPr lang="es-ES" sz="2400" dirty="0" smtClean="0"/>
              <a:t>, de los cuales </a:t>
            </a:r>
            <a:r>
              <a:rPr lang="es-ES" sz="2400" i="1" dirty="0" smtClean="0"/>
              <a:t>Candida albicans</a:t>
            </a:r>
            <a:r>
              <a:rPr lang="es-ES" sz="2400" dirty="0" smtClean="0"/>
              <a:t> es la más frecuente. Pueden producir una infección clínica en prácticamente en cualquier sistema orgánico.</a:t>
            </a:r>
            <a:endParaRPr lang="es-ES" sz="2400" dirty="0"/>
          </a:p>
        </p:txBody>
      </p:sp>
      <p:pic>
        <p:nvPicPr>
          <p:cNvPr id="4" name="3 Imagen" descr="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3933056"/>
            <a:ext cx="3168352" cy="21170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56</TotalTime>
  <Words>40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Candidiasis</vt:lpstr>
      <vt:lpstr>Candiasis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Candidiasis</dc:title>
  <dc:creator>Estudiante-03</dc:creator>
  <cp:lastModifiedBy>Estudiante-03</cp:lastModifiedBy>
  <cp:revision>1</cp:revision>
  <dcterms:created xsi:type="dcterms:W3CDTF">2011-05-23T13:22:04Z</dcterms:created>
  <dcterms:modified xsi:type="dcterms:W3CDTF">2011-05-23T14:18:04Z</dcterms:modified>
</cp:coreProperties>
</file>