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6535F19-4AB2-47A0-B9DA-BE482035F34C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2D30001-006A-48CC-BF2F-E3D4464AD0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5F19-4AB2-47A0-B9DA-BE482035F34C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0001-006A-48CC-BF2F-E3D4464AD0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5F19-4AB2-47A0-B9DA-BE482035F34C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0001-006A-48CC-BF2F-E3D4464AD0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6535F19-4AB2-47A0-B9DA-BE482035F34C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0001-006A-48CC-BF2F-E3D4464AD0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6535F19-4AB2-47A0-B9DA-BE482035F34C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2D30001-006A-48CC-BF2F-E3D4464AD0F1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6535F19-4AB2-47A0-B9DA-BE482035F34C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2D30001-006A-48CC-BF2F-E3D4464AD0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6535F19-4AB2-47A0-B9DA-BE482035F34C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2D30001-006A-48CC-BF2F-E3D4464AD0F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35F19-4AB2-47A0-B9DA-BE482035F34C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30001-006A-48CC-BF2F-E3D4464AD0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6535F19-4AB2-47A0-B9DA-BE482035F34C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2D30001-006A-48CC-BF2F-E3D4464AD0F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6535F19-4AB2-47A0-B9DA-BE482035F34C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2D30001-006A-48CC-BF2F-E3D4464AD0F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6535F19-4AB2-47A0-B9DA-BE482035F34C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2D30001-006A-48CC-BF2F-E3D4464AD0F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6535F19-4AB2-47A0-B9DA-BE482035F34C}" type="datetimeFigureOut">
              <a:rPr lang="es-ES" smtClean="0"/>
              <a:t>25/05/2011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2D30001-006A-48CC-BF2F-E3D4464AD0F1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>
            <a:normAutofit/>
          </a:bodyPr>
          <a:lstStyle/>
          <a:p>
            <a:pPr algn="ctr"/>
            <a:r>
              <a:rPr lang="es-ES" sz="8000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</a:rPr>
              <a:t>sífilis</a:t>
            </a:r>
            <a:endParaRPr lang="es-ES" sz="8000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Que es el sífilis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</a:t>
            </a:r>
            <a:r>
              <a:rPr lang="es-ES" b="1" dirty="0" smtClean="0"/>
              <a:t>sífilis</a:t>
            </a:r>
            <a:r>
              <a:rPr lang="es-ES" dirty="0" smtClean="0"/>
              <a:t> es una infección de transmisión sexual crónica producida por la bacteria espiroqueta </a:t>
            </a:r>
            <a:r>
              <a:rPr lang="es-ES" i="1" dirty="0" smtClean="0"/>
              <a:t>Treponema pallidum</a:t>
            </a:r>
            <a:r>
              <a:rPr lang="es-ES" dirty="0" smtClean="0"/>
              <a:t>, subespecie </a:t>
            </a:r>
            <a:r>
              <a:rPr lang="es-ES" i="1" dirty="0" smtClean="0"/>
              <a:t>pallidum</a:t>
            </a:r>
            <a:r>
              <a:rPr lang="es-ES" dirty="0" smtClean="0"/>
              <a:t> (pronunciado </a:t>
            </a:r>
            <a:r>
              <a:rPr lang="es-ES" i="1" dirty="0" err="1" smtClean="0"/>
              <a:t>pál</a:t>
            </a:r>
            <a:r>
              <a:rPr lang="es-ES" i="1" dirty="0" smtClean="0"/>
              <a:t> </a:t>
            </a:r>
            <a:r>
              <a:rPr lang="es-ES" i="1" dirty="0" err="1" smtClean="0"/>
              <a:t>lidum</a:t>
            </a:r>
            <a:r>
              <a:rPr lang="es-ES" dirty="0" smtClean="0"/>
              <a:t>).</a:t>
            </a:r>
          </a:p>
          <a:p>
            <a:endParaRPr lang="es-ES" dirty="0"/>
          </a:p>
        </p:txBody>
      </p:sp>
      <p:pic>
        <p:nvPicPr>
          <p:cNvPr id="4" name="3 Imagen" descr="220px-Treponema_pallidu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3789040"/>
            <a:ext cx="2772134" cy="260832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</TotalTime>
  <Words>29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Brío</vt:lpstr>
      <vt:lpstr>sífilis</vt:lpstr>
      <vt:lpstr>Que es el sífilis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sífilis</dc:title>
  <dc:creator>Estudiante-03</dc:creator>
  <cp:lastModifiedBy>Estudiante-03</cp:lastModifiedBy>
  <cp:revision>1</cp:revision>
  <dcterms:created xsi:type="dcterms:W3CDTF">2011-05-25T14:08:32Z</dcterms:created>
  <dcterms:modified xsi:type="dcterms:W3CDTF">2011-05-25T14:12:03Z</dcterms:modified>
</cp:coreProperties>
</file>