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ECC61-62E2-48CD-A22B-AE60D86EA0EC}" type="datetimeFigureOut">
              <a:rPr lang="es-PE" smtClean="0"/>
              <a:pPr/>
              <a:t>09/05/2011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DA3C0-0EC1-4AE6-B4A2-D40A2C9D9637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9600" dirty="0" smtClean="0"/>
              <a:t>El  Tallo </a:t>
            </a:r>
            <a:endParaRPr lang="es-PE" sz="9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</Words>
  <Application>Microsoft Office PowerPoint</Application>
  <PresentationFormat>Presentación en pantalla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El  Tallo </vt:lpstr>
      <vt:lpstr>Diapositiva 2</vt:lpstr>
      <vt:lpstr>Diapositiva 3</vt:lpstr>
      <vt:lpstr>Diapositiva 4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 Tallo </dc:title>
  <dc:creator>Estudiante-04</dc:creator>
  <cp:lastModifiedBy>Estudiante-04</cp:lastModifiedBy>
  <cp:revision>2</cp:revision>
  <dcterms:created xsi:type="dcterms:W3CDTF">2011-05-05T14:08:22Z</dcterms:created>
  <dcterms:modified xsi:type="dcterms:W3CDTF">2011-05-09T13:20:43Z</dcterms:modified>
</cp:coreProperties>
</file>