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56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26/04/2011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57554" y="571480"/>
            <a:ext cx="2614602" cy="775542"/>
          </a:xfrm>
        </p:spPr>
        <p:txBody>
          <a:bodyPr>
            <a:noAutofit/>
          </a:bodyPr>
          <a:lstStyle/>
          <a:p>
            <a:pPr algn="ctr"/>
            <a:r>
              <a:rPr lang="es-MX" sz="6000" b="1" dirty="0" smtClean="0">
                <a:solidFill>
                  <a:srgbClr val="FF0000"/>
                </a:solidFill>
              </a:rPr>
              <a:t>Familias</a:t>
            </a:r>
            <a:endParaRPr lang="es-CL" sz="6000" b="1" dirty="0">
              <a:solidFill>
                <a:srgbClr val="FF0000"/>
              </a:solidFill>
            </a:endParaRPr>
          </a:p>
        </p:txBody>
      </p:sp>
      <p:pic>
        <p:nvPicPr>
          <p:cNvPr id="15362" name="Picture 2" descr="http://t2.gstatic.com/images?q=tbn:ANd9GcTAcZpwzxxzcxDYoExUxHP8SaYX_adowsOtSO_1i-FpatSTBybdF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4857784" cy="4967196"/>
          </a:xfrm>
          <a:prstGeom prst="rect">
            <a:avLst/>
          </a:prstGeom>
          <a:noFill/>
        </p:spPr>
      </p:pic>
      <p:pic>
        <p:nvPicPr>
          <p:cNvPr id="15364" name="Picture 4" descr="http://t0.gstatic.com/images?q=tbn:ANd9GcRHLs_1E1vC-pCgOrRIL-hrvysD3SrEgNVe3M2RbmXjc19xTUj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357694"/>
            <a:ext cx="2057400" cy="1876425"/>
          </a:xfrm>
          <a:prstGeom prst="rect">
            <a:avLst/>
          </a:prstGeom>
          <a:noFill/>
        </p:spPr>
      </p:pic>
      <p:pic>
        <p:nvPicPr>
          <p:cNvPr id="15366" name="Picture 6" descr="http://t1.gstatic.com/images?q=tbn:ANd9GcS4S_aHTtisiPWIMEAbbFTKNWrSKZA8ZC9vR3SpJYOOyFu5qyj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285860"/>
            <a:ext cx="2009775" cy="22669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14612" y="571480"/>
            <a:ext cx="3400420" cy="79608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 </a:t>
            </a:r>
            <a:r>
              <a:rPr lang="es-MX" sz="6700" b="1" dirty="0" smtClean="0">
                <a:solidFill>
                  <a:srgbClr val="FF0000"/>
                </a:solidFill>
              </a:rPr>
              <a:t>Adultos</a:t>
            </a:r>
            <a:endParaRPr lang="es-CL" sz="6700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t0.gstatic.com/images?q=tbn:ANd9GcRIgcZsT0eoMDxFBIUtEDDiBShuIcnctq9lpJHRGSPxJjy6RqV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500990" cy="516735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43240" y="285728"/>
            <a:ext cx="2757478" cy="1000124"/>
          </a:xfrm>
        </p:spPr>
        <p:txBody>
          <a:bodyPr>
            <a:normAutofit/>
          </a:bodyPr>
          <a:lstStyle/>
          <a:p>
            <a:pPr algn="ctr"/>
            <a:r>
              <a:rPr lang="es-MX" sz="6000" b="1" dirty="0" smtClean="0">
                <a:solidFill>
                  <a:srgbClr val="FF0000"/>
                </a:solidFill>
              </a:rPr>
              <a:t>Jóvenes</a:t>
            </a:r>
            <a:endParaRPr lang="es-CL" sz="6000" b="1" dirty="0">
              <a:solidFill>
                <a:srgbClr val="FF0000"/>
              </a:solidFill>
            </a:endParaRPr>
          </a:p>
        </p:txBody>
      </p:sp>
      <p:pic>
        <p:nvPicPr>
          <p:cNvPr id="16386" name="Picture 2" descr="http://t2.gstatic.com/images?q=tbn:ANd9GcSM8q9zf9DETiwwsrJZvItmAYZ8Z_BW1Aq_kU8ZalX1GQ6nKEnBB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85860"/>
            <a:ext cx="6715172" cy="50299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57554" y="500042"/>
            <a:ext cx="2400288" cy="1143000"/>
          </a:xfrm>
        </p:spPr>
        <p:txBody>
          <a:bodyPr>
            <a:normAutofit/>
          </a:bodyPr>
          <a:lstStyle/>
          <a:p>
            <a:r>
              <a:rPr lang="es-MX" sz="6000" b="1" dirty="0" smtClean="0">
                <a:solidFill>
                  <a:srgbClr val="FF0000"/>
                </a:solidFill>
              </a:rPr>
              <a:t>Niños</a:t>
            </a:r>
            <a:endParaRPr lang="es-CL" sz="6000" b="1" dirty="0">
              <a:solidFill>
                <a:srgbClr val="FF0000"/>
              </a:solidFill>
            </a:endParaRPr>
          </a:p>
        </p:txBody>
      </p:sp>
      <p:pic>
        <p:nvPicPr>
          <p:cNvPr id="14338" name="Picture 2" descr="http://t2.gstatic.com/images?q=tbn:ANd9GcRhkgU1VwKJIN2CbTVtb-D9ihQLkvWoYrUtWJzVGpplMcYt-C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5572164" cy="4304770"/>
          </a:xfrm>
          <a:prstGeom prst="rect">
            <a:avLst/>
          </a:prstGeom>
          <a:noFill/>
        </p:spPr>
      </p:pic>
      <p:pic>
        <p:nvPicPr>
          <p:cNvPr id="14340" name="Picture 4" descr="http://t1.gstatic.com/images?q=tbn:ANd9GcTCgDce7szTT-JIDeynTR0IwYwAEykVWDm3aAS2szidpnQCNxR0G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571876"/>
            <a:ext cx="2038350" cy="2247901"/>
          </a:xfrm>
          <a:prstGeom prst="rect">
            <a:avLst/>
          </a:prstGeom>
          <a:noFill/>
        </p:spPr>
      </p:pic>
      <p:pic>
        <p:nvPicPr>
          <p:cNvPr id="14342" name="Picture 6" descr="http://t1.gstatic.com/images?q=tbn:ANd9GcQGvFGB6NeeyZ6EtcWjOJpLcaSePXAwDdx4yUGI9QPgRlUoCrq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785794"/>
            <a:ext cx="1752600" cy="26098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SI2MVD3Qh9N5bhNUzciML-pRK0BwIQ0YLhK3iDGG_BUoS3kmu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8176755" cy="550072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357422" y="0"/>
            <a:ext cx="5000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rgbClr val="FF0000"/>
                </a:solidFill>
              </a:rPr>
              <a:t>Campesinos</a:t>
            </a:r>
            <a:endParaRPr lang="es-CL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5984" y="285728"/>
            <a:ext cx="4786346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000" b="1" dirty="0" smtClean="0">
                <a:solidFill>
                  <a:srgbClr val="FF0000"/>
                </a:solidFill>
              </a:rPr>
              <a:t>Trabajadores</a:t>
            </a:r>
            <a:endParaRPr lang="es-CL" sz="6000" b="1" dirty="0">
              <a:solidFill>
                <a:srgbClr val="FF0000"/>
              </a:solidFill>
            </a:endParaRPr>
          </a:p>
        </p:txBody>
      </p:sp>
      <p:pic>
        <p:nvPicPr>
          <p:cNvPr id="30724" name="Picture 4" descr="http://t0.gstatic.com/images?q=tbn:ANd9GcSRHk4AuIL3fcFHyQTGioSxthhRh08IzOEx3t9o5uRnTvc5aC-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7786742" cy="517727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3108" y="357166"/>
            <a:ext cx="6586526" cy="846980"/>
          </a:xfrm>
        </p:spPr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</a:rPr>
              <a:t>Pueblos Originarios</a:t>
            </a:r>
            <a:endParaRPr lang="es-CL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t1.gstatic.com/images?q=tbn:ANd9GcSjkRIFB6l7UvvgUyeQweUvdD5ZsnIkkRIl-8IHc-0mpuf0gCw2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7289466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9</Words>
  <PresentationFormat>Presentación en pantalla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Familias</vt:lpstr>
      <vt:lpstr> Adultos</vt:lpstr>
      <vt:lpstr>Jóvenes</vt:lpstr>
      <vt:lpstr>Niños</vt:lpstr>
      <vt:lpstr>Diapositiva 5</vt:lpstr>
      <vt:lpstr>Trabajadores</vt:lpstr>
      <vt:lpstr>Pueblos Originarios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Familias</dc:title>
  <dc:creator>EDITHA</dc:creator>
  <cp:lastModifiedBy>EDITHA</cp:lastModifiedBy>
  <cp:revision>4</cp:revision>
  <dcterms:created xsi:type="dcterms:W3CDTF">2011-04-19T21:28:29Z</dcterms:created>
  <dcterms:modified xsi:type="dcterms:W3CDTF">2011-04-26T21:27:33Z</dcterms:modified>
</cp:coreProperties>
</file>