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1F0FFF-856D-4EC1-A2BC-83F7E2452E37}" type="datetimeFigureOut">
              <a:rPr lang="es-CL" smtClean="0"/>
              <a:t>14-04-2011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BFE447-FBAA-44A7-ABE3-A0D45E673DD0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El pulso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4000" dirty="0" smtClean="0"/>
              <a:t>¿Cómo lo vamos a medir?</a:t>
            </a:r>
            <a:endParaRPr lang="es-C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¡Así medimos el pulso!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4400" dirty="0" smtClean="0"/>
              <a:t>Durante 6 segundos</a:t>
            </a:r>
          </a:p>
          <a:p>
            <a:pPr lvl="1"/>
            <a:r>
              <a:rPr lang="es-CL" sz="4400" dirty="0" smtClean="0"/>
              <a:t>Ejemplo: </a:t>
            </a:r>
          </a:p>
          <a:p>
            <a:pPr lvl="2"/>
            <a:r>
              <a:rPr lang="es-CL" sz="4400" dirty="0" smtClean="0"/>
              <a:t>n° de pulsaciones = 7</a:t>
            </a:r>
          </a:p>
          <a:p>
            <a:pPr lvl="2"/>
            <a:r>
              <a:rPr lang="es-CL" sz="4400" dirty="0" smtClean="0"/>
              <a:t>7 x 10 = 70 pulsaciones por minuto </a:t>
            </a:r>
          </a:p>
          <a:p>
            <a:pPr lvl="2">
              <a:buNone/>
            </a:pPr>
            <a:endParaRPr lang="es-CL" dirty="0" smtClean="0"/>
          </a:p>
          <a:p>
            <a:pPr lvl="2"/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34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Opulento</vt:lpstr>
      <vt:lpstr>El pulso</vt:lpstr>
      <vt:lpstr>¡Así medimos el pulso!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pulso</dc:title>
  <dc:creator>Alberto Moreno</dc:creator>
  <cp:lastModifiedBy>Alberto Moreno</cp:lastModifiedBy>
  <cp:revision>2</cp:revision>
  <dcterms:created xsi:type="dcterms:W3CDTF">2011-04-15T00:15:56Z</dcterms:created>
  <dcterms:modified xsi:type="dcterms:W3CDTF">2011-04-15T00:26:31Z</dcterms:modified>
</cp:coreProperties>
</file>