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C595-E2F6-4940-9699-2CDA00368650}" type="datetimeFigureOut">
              <a:rPr lang="es-MX" smtClean="0"/>
              <a:t>12/04/2011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D4F3-A32E-4BF9-9EC6-606729FAFE4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C595-E2F6-4940-9699-2CDA00368650}" type="datetimeFigureOut">
              <a:rPr lang="es-MX" smtClean="0"/>
              <a:t>12/04/2011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D4F3-A32E-4BF9-9EC6-606729FAFE4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C595-E2F6-4940-9699-2CDA00368650}" type="datetimeFigureOut">
              <a:rPr lang="es-MX" smtClean="0"/>
              <a:t>12/04/2011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D4F3-A32E-4BF9-9EC6-606729FAFE4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C595-E2F6-4940-9699-2CDA00368650}" type="datetimeFigureOut">
              <a:rPr lang="es-MX" smtClean="0"/>
              <a:t>12/04/2011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D4F3-A32E-4BF9-9EC6-606729FAFE4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C595-E2F6-4940-9699-2CDA00368650}" type="datetimeFigureOut">
              <a:rPr lang="es-MX" smtClean="0"/>
              <a:t>12/04/2011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D4F3-A32E-4BF9-9EC6-606729FAFE4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C595-E2F6-4940-9699-2CDA00368650}" type="datetimeFigureOut">
              <a:rPr lang="es-MX" smtClean="0"/>
              <a:t>12/04/2011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D4F3-A32E-4BF9-9EC6-606729FAFE4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C595-E2F6-4940-9699-2CDA00368650}" type="datetimeFigureOut">
              <a:rPr lang="es-MX" smtClean="0"/>
              <a:t>12/04/2011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D4F3-A32E-4BF9-9EC6-606729FAFE4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C595-E2F6-4940-9699-2CDA00368650}" type="datetimeFigureOut">
              <a:rPr lang="es-MX" smtClean="0"/>
              <a:t>12/04/2011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D4F3-A32E-4BF9-9EC6-606729FAFE4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C595-E2F6-4940-9699-2CDA00368650}" type="datetimeFigureOut">
              <a:rPr lang="es-MX" smtClean="0"/>
              <a:t>12/04/2011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D4F3-A32E-4BF9-9EC6-606729FAFE4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C595-E2F6-4940-9699-2CDA00368650}" type="datetimeFigureOut">
              <a:rPr lang="es-MX" smtClean="0"/>
              <a:t>12/04/2011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D4F3-A32E-4BF9-9EC6-606729FAFE4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C595-E2F6-4940-9699-2CDA00368650}" type="datetimeFigureOut">
              <a:rPr lang="es-MX" smtClean="0"/>
              <a:t>12/04/2011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21D4F3-A32E-4BF9-9EC6-606729FAFE4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8C595-E2F6-4940-9699-2CDA00368650}" type="datetimeFigureOut">
              <a:rPr lang="es-MX" smtClean="0"/>
              <a:t>12/04/2011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1D4F3-A32E-4BF9-9EC6-606729FAFE43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3" y="1142984"/>
            <a:ext cx="6046252" cy="4433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yeya</dc:creator>
  <cp:lastModifiedBy>yeya</cp:lastModifiedBy>
  <cp:revision>1</cp:revision>
  <dcterms:created xsi:type="dcterms:W3CDTF">2011-04-13T04:53:12Z</dcterms:created>
  <dcterms:modified xsi:type="dcterms:W3CDTF">2011-04-13T04:53:49Z</dcterms:modified>
</cp:coreProperties>
</file>